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128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regulator.sharepoint.com/teams/ae-io/public/"/>
    </mc:Choice>
  </mc:AlternateContent>
  <xr:revisionPtr revIDLastSave="0" documentId="8_{F0682E41-895D-4BD8-914C-D185B43FA17E}" xr6:coauthVersionLast="47" xr6:coauthVersionMax="47" xr10:uidLastSave="{00000000-0000-0000-0000-000000000000}"/>
  <bookViews>
    <workbookView xWindow="-120" yWindow="-120" windowWidth="29040" windowHeight="15720" xr2:uid="{00000000-000D-0000-FFFF-FFFF00000000}"/>
  </bookViews>
  <sheets>
    <sheet name="MAIN PAGE" sheetId="19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659" uniqueCount="659">
  <si>
    <t>Automatic enrolment employer and eligible jobholders local data as at end of May 2026</t>
  </si>
  <si>
    <t>Key</t>
  </si>
  <si>
    <t>Constituency</t>
  </si>
  <si>
    <t>Number of employers per constituency who have declared compliance with their AE duties (2012 to 2026)</t>
  </si>
  <si>
    <t>Number of eligible jobholders automatically enrolled per consitutency (2012 to 2026)</t>
  </si>
  <si>
    <t>**</t>
  </si>
  <si>
    <t>under 10</t>
  </si>
  <si>
    <t>##</t>
  </si>
  <si>
    <t>under 500</t>
  </si>
  <si>
    <t>Amber Valley</t>
  </si>
  <si>
    <t>Ashfield</t>
  </si>
  <si>
    <t>Bassetlaw</t>
  </si>
  <si>
    <t>Bolsover</t>
  </si>
  <si>
    <t>Boston and Skegness</t>
  </si>
  <si>
    <t>Bosworth</t>
  </si>
  <si>
    <t>Broxtowe</t>
  </si>
  <si>
    <t>Charnwood</t>
  </si>
  <si>
    <t>Chesterfield</t>
  </si>
  <si>
    <t>Corby</t>
  </si>
  <si>
    <t>Daventry</t>
  </si>
  <si>
    <t>Derby North</t>
  </si>
  <si>
    <t>Derby South</t>
  </si>
  <si>
    <t>Derbyshire Dales</t>
  </si>
  <si>
    <t>Erewash</t>
  </si>
  <si>
    <t>Gainsborough</t>
  </si>
  <si>
    <t>Gedling</t>
  </si>
  <si>
    <t>Grantham and Stamford</t>
  </si>
  <si>
    <t>Harborough</t>
  </si>
  <si>
    <t>High Peak</t>
  </si>
  <si>
    <t>Kettering</t>
  </si>
  <si>
    <t>Leicester East</t>
  </si>
  <si>
    <t>Leicester South</t>
  </si>
  <si>
    <t>Leicester West</t>
  </si>
  <si>
    <t>Lincoln</t>
  </si>
  <si>
    <t>Loughborough</t>
  </si>
  <si>
    <t>Louth and Horncastle</t>
  </si>
  <si>
    <t>Mansfield</t>
  </si>
  <si>
    <t>Mid Derbyshire</t>
  </si>
  <si>
    <t>Newark</t>
  </si>
  <si>
    <t>North East Derbyshire</t>
  </si>
  <si>
    <t>North West Leicestershire</t>
  </si>
  <si>
    <t>Northampton North</t>
  </si>
  <si>
    <t>Northampton South</t>
  </si>
  <si>
    <t>Nottingham East</t>
  </si>
  <si>
    <t>Nottingham North</t>
  </si>
  <si>
    <t>Nottingham South</t>
  </si>
  <si>
    <t>Rushcliffe</t>
  </si>
  <si>
    <t>Rutland and Melton</t>
  </si>
  <si>
    <t>Sherwood</t>
  </si>
  <si>
    <t>Sleaford and North Hykeham</t>
  </si>
  <si>
    <t>South Derbyshire</t>
  </si>
  <si>
    <t>South Holland and The Deepings</t>
  </si>
  <si>
    <t>South Leicestershire</t>
  </si>
  <si>
    <t>South Northamptonshire</t>
  </si>
  <si>
    <t>Wellingborough</t>
  </si>
  <si>
    <t>Basildon and Billericay</t>
  </si>
  <si>
    <t>Bedford</t>
  </si>
  <si>
    <t>Braintree</t>
  </si>
  <si>
    <t>Brentwood and Ongar</t>
  </si>
  <si>
    <t>Broadland</t>
  </si>
  <si>
    <t>Broxbourne</t>
  </si>
  <si>
    <t>Bury St Edmunds</t>
  </si>
  <si>
    <t>Cambridge</t>
  </si>
  <si>
    <t>Castle Point</t>
  </si>
  <si>
    <t>Central Suffolk and North Ipswich</t>
  </si>
  <si>
    <t>Chelmsford</t>
  </si>
  <si>
    <t>Clacton</t>
  </si>
  <si>
    <t>Colchester</t>
  </si>
  <si>
    <t>Epping Forest</t>
  </si>
  <si>
    <t>Great Yarmouth</t>
  </si>
  <si>
    <t>Harlow</t>
  </si>
  <si>
    <t>Harwich and North Essex</t>
  </si>
  <si>
    <t>Hemel Hempstead</t>
  </si>
  <si>
    <t>Hertford and Stortford</t>
  </si>
  <si>
    <t>Hertsmere</t>
  </si>
  <si>
    <t>Hitchin and Harpenden</t>
  </si>
  <si>
    <t>Huntingdon</t>
  </si>
  <si>
    <t>Ipswich</t>
  </si>
  <si>
    <t>Luton North</t>
  </si>
  <si>
    <t>Luton South</t>
  </si>
  <si>
    <t>Maldon</t>
  </si>
  <si>
    <t>Mid Bedfordshire</t>
  </si>
  <si>
    <t>Mid Norfolk</t>
  </si>
  <si>
    <t>North East Bedfordshire</t>
  </si>
  <si>
    <t>North East Cambridgeshire</t>
  </si>
  <si>
    <t>North East Hertfordshire</t>
  </si>
  <si>
    <t>North Norfolk</t>
  </si>
  <si>
    <t>North West Cambridgeshire</t>
  </si>
  <si>
    <t>North West Norfolk</t>
  </si>
  <si>
    <t>Norwich North</t>
  </si>
  <si>
    <t>Norwich South</t>
  </si>
  <si>
    <t>Peterborough</t>
  </si>
  <si>
    <t>Rayleigh and Wickford</t>
  </si>
  <si>
    <t>Rochford and Southend East</t>
  </si>
  <si>
    <t>Saffron Walden</t>
  </si>
  <si>
    <t>South Basildon and East Thurrock</t>
  </si>
  <si>
    <t>South Cambridgeshire</t>
  </si>
  <si>
    <t>South East Cambridgeshire</t>
  </si>
  <si>
    <t>South Norfolk</t>
  </si>
  <si>
    <t>South Suffolk</t>
  </si>
  <si>
    <t>South West Bedfordshire</t>
  </si>
  <si>
    <t>South West Hertfordshire</t>
  </si>
  <si>
    <t>South West Norfolk</t>
  </si>
  <si>
    <t>Southend West</t>
  </si>
  <si>
    <t>St Albans</t>
  </si>
  <si>
    <t>Stevenage</t>
  </si>
  <si>
    <t>Suffolk Coastal</t>
  </si>
  <si>
    <t>Thurrock</t>
  </si>
  <si>
    <t>Watford</t>
  </si>
  <si>
    <t>Waveney</t>
  </si>
  <si>
    <t>Welwyn Hatfield</t>
  </si>
  <si>
    <t>West Suffolk</t>
  </si>
  <si>
    <t>Witham</t>
  </si>
  <si>
    <t>Barking</t>
  </si>
  <si>
    <t>Battersea</t>
  </si>
  <si>
    <t>Beckenham</t>
  </si>
  <si>
    <t>Bermondsey and Old Southwark</t>
  </si>
  <si>
    <t>Bethnal Green and Bow</t>
  </si>
  <si>
    <t>Bexleyheath and Crayford</t>
  </si>
  <si>
    <t>Brent Central</t>
  </si>
  <si>
    <t>Brent North</t>
  </si>
  <si>
    <t>Brentford and Isleworth</t>
  </si>
  <si>
    <t>Bromley and Chislehurst</t>
  </si>
  <si>
    <t>Camberwell and Peckham</t>
  </si>
  <si>
    <t>Carshalton and Wallington</t>
  </si>
  <si>
    <t>Chelsea and Fulham</t>
  </si>
  <si>
    <t>Chingford and Woodford Green</t>
  </si>
  <si>
    <t>Chipping Barnet</t>
  </si>
  <si>
    <t>Cities of London and Westminster</t>
  </si>
  <si>
    <t>Croydon Central</t>
  </si>
  <si>
    <t>Croydon North</t>
  </si>
  <si>
    <t>Croydon South</t>
  </si>
  <si>
    <t>Dagenham and Rainham</t>
  </si>
  <si>
    <t>Dulwich and West Norwood</t>
  </si>
  <si>
    <t>Ealing Central and Acton</t>
  </si>
  <si>
    <t>Ealing North</t>
  </si>
  <si>
    <t>Ealing, Southall</t>
  </si>
  <si>
    <t>East Ham</t>
  </si>
  <si>
    <t>Edmonton</t>
  </si>
  <si>
    <t>Eltham</t>
  </si>
  <si>
    <t>Enfield North</t>
  </si>
  <si>
    <t>Enfield, Southgate</t>
  </si>
  <si>
    <t>Erith and Thamesmead</t>
  </si>
  <si>
    <t>Feltham and Heston</t>
  </si>
  <si>
    <t>Finchley and Golders Green</t>
  </si>
  <si>
    <t>Greenwich and Woolwich</t>
  </si>
  <si>
    <t>Hackney North and Stoke Newington</t>
  </si>
  <si>
    <t>Hackney South and Shoreditch</t>
  </si>
  <si>
    <t>Hammersmith</t>
  </si>
  <si>
    <t>Hampstead and Kilburn</t>
  </si>
  <si>
    <t>Harrow East</t>
  </si>
  <si>
    <t>Harrow West</t>
  </si>
  <si>
    <t>Hayes and Harlington</t>
  </si>
  <si>
    <t>Hendon</t>
  </si>
  <si>
    <t>Holborn and St Pancras</t>
  </si>
  <si>
    <t>Hornchurch and Upminster</t>
  </si>
  <si>
    <t>Hornsey and Wood Green</t>
  </si>
  <si>
    <t>Ilford North</t>
  </si>
  <si>
    <t>Ilford South</t>
  </si>
  <si>
    <t>Islington North</t>
  </si>
  <si>
    <t>Islington South and Finsbury</t>
  </si>
  <si>
    <t>Kensington</t>
  </si>
  <si>
    <t>Kingston and Surbiton</t>
  </si>
  <si>
    <t>Lewisham East</t>
  </si>
  <si>
    <t>Lewisham West and Penge</t>
  </si>
  <si>
    <t>Lewisham, Deptford</t>
  </si>
  <si>
    <t>Leyton and Wanstead</t>
  </si>
  <si>
    <t>Mitcham and Morden</t>
  </si>
  <si>
    <t>Old Bexley and Sidcup</t>
  </si>
  <si>
    <t>Orpington</t>
  </si>
  <si>
    <t>Poplar and Limehouse</t>
  </si>
  <si>
    <t>Putney</t>
  </si>
  <si>
    <t>Richmond Park</t>
  </si>
  <si>
    <t>Romford</t>
  </si>
  <si>
    <t>Ruislip, Northwood and Pinner</t>
  </si>
  <si>
    <t>Streatham</t>
  </si>
  <si>
    <t>Sutton and Cheam</t>
  </si>
  <si>
    <t>Tooting</t>
  </si>
  <si>
    <t>Tottenham</t>
  </si>
  <si>
    <t>Twickenham</t>
  </si>
  <si>
    <t>Uxbridge and South Ruislip</t>
  </si>
  <si>
    <t>Vauxhall</t>
  </si>
  <si>
    <t>Walthamstow</t>
  </si>
  <si>
    <t>West Ham</t>
  </si>
  <si>
    <t>Westminster North</t>
  </si>
  <si>
    <t>Wimbledon</t>
  </si>
  <si>
    <t>Berwick-upon-Tweed</t>
  </si>
  <si>
    <t>Bishop Auckland</t>
  </si>
  <si>
    <t>Blaydon</t>
  </si>
  <si>
    <t>Blyth Valley</t>
  </si>
  <si>
    <t>City of Durham</t>
  </si>
  <si>
    <t>Darlington</t>
  </si>
  <si>
    <t>Easington</t>
  </si>
  <si>
    <t>Gateshead</t>
  </si>
  <si>
    <t>Hartlepool</t>
  </si>
  <si>
    <t>Hexham</t>
  </si>
  <si>
    <t>Houghton and Sunderland South</t>
  </si>
  <si>
    <t>Jarrow</t>
  </si>
  <si>
    <t>Middlesbrough</t>
  </si>
  <si>
    <t>Middlesbrough South and East Cleveland</t>
  </si>
  <si>
    <t>Newcastle upon Tyne Central</t>
  </si>
  <si>
    <t>Newcastle upon Tyne East</t>
  </si>
  <si>
    <t>Newcastle upon Tyne North</t>
  </si>
  <si>
    <t>North Durham</t>
  </si>
  <si>
    <t>North Tyneside</t>
  </si>
  <si>
    <t>North West Durham</t>
  </si>
  <si>
    <t>Redcar</t>
  </si>
  <si>
    <t>Sedgefield</t>
  </si>
  <si>
    <t>South Shields</t>
  </si>
  <si>
    <t>Stockton North</t>
  </si>
  <si>
    <t>Stockton South</t>
  </si>
  <si>
    <t>Sunderland Central</t>
  </si>
  <si>
    <t>Tynemouth</t>
  </si>
  <si>
    <t>Wansbeck</t>
  </si>
  <si>
    <t>Washington and Sunderland West</t>
  </si>
  <si>
    <t>Altrincham and Sale West</t>
  </si>
  <si>
    <t>Ashton-under-Lyne</t>
  </si>
  <si>
    <t>Barrow and Furness</t>
  </si>
  <si>
    <t>Birkenhead</t>
  </si>
  <si>
    <t>Blackburn</t>
  </si>
  <si>
    <t>Blackley and Broughton</t>
  </si>
  <si>
    <t>Blackpool North and Cleveleys</t>
  </si>
  <si>
    <t>Blackpool South</t>
  </si>
  <si>
    <t>Bolton North East</t>
  </si>
  <si>
    <t>Bolton South East</t>
  </si>
  <si>
    <t>Bolton West</t>
  </si>
  <si>
    <t>Bootle</t>
  </si>
  <si>
    <t>Burnley</t>
  </si>
  <si>
    <t>Bury North</t>
  </si>
  <si>
    <t>Bury South</t>
  </si>
  <si>
    <t>Carlisle</t>
  </si>
  <si>
    <t>Cheadle</t>
  </si>
  <si>
    <t>Chorley</t>
  </si>
  <si>
    <t>City of Chester</t>
  </si>
  <si>
    <t>Congleton</t>
  </si>
  <si>
    <t>Copeland</t>
  </si>
  <si>
    <t>Crewe and Nantwich</t>
  </si>
  <si>
    <t>Denton and Reddish</t>
  </si>
  <si>
    <t>Eddisbury</t>
  </si>
  <si>
    <t>Ellesmere Port and Neston</t>
  </si>
  <si>
    <t>Fylde</t>
  </si>
  <si>
    <t>Garston and Halewood</t>
  </si>
  <si>
    <t>Halton</t>
  </si>
  <si>
    <t>Hazel Grove</t>
  </si>
  <si>
    <t>Heywood and Middleton</t>
  </si>
  <si>
    <t>Hyndburn</t>
  </si>
  <si>
    <t>Knowsley</t>
  </si>
  <si>
    <t>Lancaster and Fleetwood</t>
  </si>
  <si>
    <t>Leigh</t>
  </si>
  <si>
    <t>Liverpool, Riverside</t>
  </si>
  <si>
    <t>Liverpool, Walton</t>
  </si>
  <si>
    <t>Liverpool, Wavertree</t>
  </si>
  <si>
    <t>Liverpool, West Derby</t>
  </si>
  <si>
    <t>Macclesfield</t>
  </si>
  <si>
    <t>Makerfield</t>
  </si>
  <si>
    <t>Manchester Central</t>
  </si>
  <si>
    <t>Manchester, Gorton</t>
  </si>
  <si>
    <t>Manchester, Withington</t>
  </si>
  <si>
    <t>Morecambe and Lunesdale</t>
  </si>
  <si>
    <t>Oldham East and Saddleworth</t>
  </si>
  <si>
    <t>Oldham West and Royton</t>
  </si>
  <si>
    <t>Pendle</t>
  </si>
  <si>
    <t>Penrith and The Border</t>
  </si>
  <si>
    <t>Preston</t>
  </si>
  <si>
    <t>Ribble Valley</t>
  </si>
  <si>
    <t>Rochdale</t>
  </si>
  <si>
    <t>Rossendale and Darwen</t>
  </si>
  <si>
    <t>Salford and Eccles</t>
  </si>
  <si>
    <t>Sefton Central</t>
  </si>
  <si>
    <t>South Ribble</t>
  </si>
  <si>
    <t>Southport</t>
  </si>
  <si>
    <t>St Helens North</t>
  </si>
  <si>
    <t>St Helens South and Whiston</t>
  </si>
  <si>
    <t>Stalybridge and Hyde</t>
  </si>
  <si>
    <t>Stockport</t>
  </si>
  <si>
    <t>Stretford and Urmston</t>
  </si>
  <si>
    <t>Tatton</t>
  </si>
  <si>
    <t>Wallasey</t>
  </si>
  <si>
    <t>Warrington North</t>
  </si>
  <si>
    <t>Warrington South</t>
  </si>
  <si>
    <t>Weaver Vale</t>
  </si>
  <si>
    <t>West Lancashire</t>
  </si>
  <si>
    <t>Westmorland and Lonsdale</t>
  </si>
  <si>
    <t>Wigan</t>
  </si>
  <si>
    <t>Wirral South</t>
  </si>
  <si>
    <t>Wirral West</t>
  </si>
  <si>
    <t>Workington</t>
  </si>
  <si>
    <t>Worsley and Eccles South</t>
  </si>
  <si>
    <t>Wyre and Preston North</t>
  </si>
  <si>
    <t>Wythenshawe and Sale East</t>
  </si>
  <si>
    <t>Belfast East</t>
  </si>
  <si>
    <t>Belfast North</t>
  </si>
  <si>
    <t>Belfast South</t>
  </si>
  <si>
    <t>Belfast West</t>
  </si>
  <si>
    <t>East Antrim</t>
  </si>
  <si>
    <t>East Londonderry</t>
  </si>
  <si>
    <t>Fermanagh and South Tyrone</t>
  </si>
  <si>
    <t>Foyle</t>
  </si>
  <si>
    <t>Lagan Valley</t>
  </si>
  <si>
    <t>Mid Ulster</t>
  </si>
  <si>
    <t>Newry and Armagh</t>
  </si>
  <si>
    <t>North Antrim</t>
  </si>
  <si>
    <t>North Down</t>
  </si>
  <si>
    <t>South Antrim</t>
  </si>
  <si>
    <t>South Down</t>
  </si>
  <si>
    <t>Strangford</t>
  </si>
  <si>
    <t>Upper Bann</t>
  </si>
  <si>
    <t>West Tyrone</t>
  </si>
  <si>
    <t>Aberdeen North</t>
  </si>
  <si>
    <t>Aberdeen South</t>
  </si>
  <si>
    <t>Airdrie and Shotts</t>
  </si>
  <si>
    <t>Angus</t>
  </si>
  <si>
    <t>Argyll and Bute</t>
  </si>
  <si>
    <t>Ayr, Carrick and Cumnock</t>
  </si>
  <si>
    <t>Banff and Buchan</t>
  </si>
  <si>
    <t>Berwickshire, Roxburgh and Selkirk</t>
  </si>
  <si>
    <t>Caithness, Sutherland and Easter Ross</t>
  </si>
  <si>
    <t>Central Ayrshire</t>
  </si>
  <si>
    <t>Coatbridge, Chryston and Bellshill</t>
  </si>
  <si>
    <t>Cumbernauld, Kilsyth and Kirkintilloch East</t>
  </si>
  <si>
    <t>Dumfries and Galloway</t>
  </si>
  <si>
    <t>Dumfriesshire, Clydesdale and Tweeddale</t>
  </si>
  <si>
    <t>Dundee East</t>
  </si>
  <si>
    <t>Dundee West</t>
  </si>
  <si>
    <t>Dunfermline and West Fife</t>
  </si>
  <si>
    <t>East Dunbartonshire</t>
  </si>
  <si>
    <t>East Kilbride, Strathaven and Lesmahagow</t>
  </si>
  <si>
    <t>East Lothian</t>
  </si>
  <si>
    <t>East Renfrewshire</t>
  </si>
  <si>
    <t>Edinburgh East</t>
  </si>
  <si>
    <t>Edinburgh North and Leith</t>
  </si>
  <si>
    <t>Edinburgh South</t>
  </si>
  <si>
    <t>Edinburgh South West</t>
  </si>
  <si>
    <t>Edinburgh West</t>
  </si>
  <si>
    <t>Falkirk</t>
  </si>
  <si>
    <t>Glasgow Central</t>
  </si>
  <si>
    <t>Glasgow East</t>
  </si>
  <si>
    <t>Glasgow North</t>
  </si>
  <si>
    <t>Glasgow North East</t>
  </si>
  <si>
    <t>Glasgow North West</t>
  </si>
  <si>
    <t>Glasgow South</t>
  </si>
  <si>
    <t>Glasgow South West</t>
  </si>
  <si>
    <t>Glenrothes</t>
  </si>
  <si>
    <t>Gordon</t>
  </si>
  <si>
    <t>Inverclyde</t>
  </si>
  <si>
    <t>Inverness, Nairn, Badenoch and Strathspey</t>
  </si>
  <si>
    <t>Kilmarnock and Loudoun</t>
  </si>
  <si>
    <t>Kirkcaldy and Cowdenbeath</t>
  </si>
  <si>
    <t>Lanark and Hamilton East</t>
  </si>
  <si>
    <t>Linlithgow and East Falkirk</t>
  </si>
  <si>
    <t>Livingston</t>
  </si>
  <si>
    <t>Midlothian</t>
  </si>
  <si>
    <t>Moray</t>
  </si>
  <si>
    <t>Motherwell and Wishaw</t>
  </si>
  <si>
    <t>Na h-Eileanan an Iar</t>
  </si>
  <si>
    <t>North Ayrshire and Arran</t>
  </si>
  <si>
    <t>North East Fife</t>
  </si>
  <si>
    <t>Ochil and South Perthshire</t>
  </si>
  <si>
    <t>Orkney and Shetland</t>
  </si>
  <si>
    <t>Paisley and Renfrewshire North</t>
  </si>
  <si>
    <t>Paisley and Renfrewshire South</t>
  </si>
  <si>
    <t>Perth and North Perthshire</t>
  </si>
  <si>
    <t>Ross, Skye and Lochaber</t>
  </si>
  <si>
    <t>Rutherglen and Hamilton West</t>
  </si>
  <si>
    <t>Stirling</t>
  </si>
  <si>
    <t>West Aberdeenshire and Kincardine</t>
  </si>
  <si>
    <t>West Dunbartonshire</t>
  </si>
  <si>
    <t>Aldershot</t>
  </si>
  <si>
    <t>Arundel and South Downs</t>
  </si>
  <si>
    <t>Ashford</t>
  </si>
  <si>
    <t>Aylesbury</t>
  </si>
  <si>
    <t>Banbury</t>
  </si>
  <si>
    <t>Basingstoke</t>
  </si>
  <si>
    <t>Beaconsfield</t>
  </si>
  <si>
    <t>Bexhill and Battle</t>
  </si>
  <si>
    <t>Bognor Regis and Littlehampton</t>
  </si>
  <si>
    <t>Bracknell</t>
  </si>
  <si>
    <t>Brighton, Kemptown</t>
  </si>
  <si>
    <t>Brighton, Pavilion</t>
  </si>
  <si>
    <t>Buckingham</t>
  </si>
  <si>
    <t>Canterbury</t>
  </si>
  <si>
    <t>Chatham and Aylesford</t>
  </si>
  <si>
    <t>Chesham and Amersham</t>
  </si>
  <si>
    <t>Chichester</t>
  </si>
  <si>
    <t>Crawley</t>
  </si>
  <si>
    <t>Dartford</t>
  </si>
  <si>
    <t>Dover</t>
  </si>
  <si>
    <t>East Hampshire</t>
  </si>
  <si>
    <t>East Surrey</t>
  </si>
  <si>
    <t>East Worthing and Shoreham</t>
  </si>
  <si>
    <t>Eastbourne</t>
  </si>
  <si>
    <t>Eastleigh</t>
  </si>
  <si>
    <t>Epsom and Ewell</t>
  </si>
  <si>
    <t>Esher and Walton</t>
  </si>
  <si>
    <t>Fareham</t>
  </si>
  <si>
    <t>Faversham and Mid Kent</t>
  </si>
  <si>
    <t>Folkestone and Hythe</t>
  </si>
  <si>
    <t>Gillingham and Rainham</t>
  </si>
  <si>
    <t>Gosport</t>
  </si>
  <si>
    <t>Gravesham</t>
  </si>
  <si>
    <t>Guildford</t>
  </si>
  <si>
    <t>Hastings and Rye</t>
  </si>
  <si>
    <t>Havant</t>
  </si>
  <si>
    <t>Henley</t>
  </si>
  <si>
    <t>Horsham</t>
  </si>
  <si>
    <t>Hove</t>
  </si>
  <si>
    <t>Isle of Wight</t>
  </si>
  <si>
    <t>Lewes</t>
  </si>
  <si>
    <t>Maidenhead</t>
  </si>
  <si>
    <t>Maidstone and The Weald</t>
  </si>
  <si>
    <t>Meon Valley</t>
  </si>
  <si>
    <t>Mid Sussex</t>
  </si>
  <si>
    <t>Milton Keynes North</t>
  </si>
  <si>
    <t>Milton Keynes South</t>
  </si>
  <si>
    <t>Mole Valley</t>
  </si>
  <si>
    <t>New Forest East</t>
  </si>
  <si>
    <t>New Forest West</t>
  </si>
  <si>
    <t>Newbury</t>
  </si>
  <si>
    <t>North East Hampshire</t>
  </si>
  <si>
    <t>North Thanet</t>
  </si>
  <si>
    <t>North West Hampshire</t>
  </si>
  <si>
    <t>Oxford East</t>
  </si>
  <si>
    <t>Oxford West and Abingdon</t>
  </si>
  <si>
    <t xml:space="preserve">Portsmouth North </t>
  </si>
  <si>
    <t>Portsmouth South</t>
  </si>
  <si>
    <t>Reading East</t>
  </si>
  <si>
    <t>Reading West</t>
  </si>
  <si>
    <t>Reigate</t>
  </si>
  <si>
    <t>Rochester and Strood</t>
  </si>
  <si>
    <t>Romsey and Southampton North</t>
  </si>
  <si>
    <t>Runnymede and Weybridge</t>
  </si>
  <si>
    <t>Sevenoaks</t>
  </si>
  <si>
    <t>Sittingbourne and Sheppey</t>
  </si>
  <si>
    <t>Slough</t>
  </si>
  <si>
    <t>South Thanet</t>
  </si>
  <si>
    <t>South West Surrey</t>
  </si>
  <si>
    <t>Southampton, Itchen</t>
  </si>
  <si>
    <t>Southampton, Test</t>
  </si>
  <si>
    <t>Spelthorne</t>
  </si>
  <si>
    <t>Surrey Heath</t>
  </si>
  <si>
    <t>Tonbridge and Malling</t>
  </si>
  <si>
    <t>Tunbridge Wells</t>
  </si>
  <si>
    <t>Wantage</t>
  </si>
  <si>
    <t>Wealden</t>
  </si>
  <si>
    <t>Winchester</t>
  </si>
  <si>
    <t>Windsor</t>
  </si>
  <si>
    <t>Witney</t>
  </si>
  <si>
    <t>Woking</t>
  </si>
  <si>
    <t>Wokingham</t>
  </si>
  <si>
    <t>Worthing West</t>
  </si>
  <si>
    <t>Wycombe</t>
  </si>
  <si>
    <t>Bath</t>
  </si>
  <si>
    <t>Bournemouth East</t>
  </si>
  <si>
    <t>Bournemouth West</t>
  </si>
  <si>
    <t>Bridgwater and West Somerset</t>
  </si>
  <si>
    <t>Bristol East</t>
  </si>
  <si>
    <t>Bristol North West</t>
  </si>
  <si>
    <t>Bristol South</t>
  </si>
  <si>
    <t>Bristol West</t>
  </si>
  <si>
    <t>Camborne and Redruth</t>
  </si>
  <si>
    <t>Central Devon</t>
  </si>
  <si>
    <t>Cheltenham</t>
  </si>
  <si>
    <t>Chippenham</t>
  </si>
  <si>
    <t>Christchurch</t>
  </si>
  <si>
    <t>Devizes</t>
  </si>
  <si>
    <t>East Devon</t>
  </si>
  <si>
    <t>Exeter</t>
  </si>
  <si>
    <t>Filton and Bradley Stoke</t>
  </si>
  <si>
    <t>Forest of Dean</t>
  </si>
  <si>
    <t>Gloucester</t>
  </si>
  <si>
    <t>Kingswood</t>
  </si>
  <si>
    <t>Mid Dorset and North Poole</t>
  </si>
  <si>
    <t>Newton Abbot</t>
  </si>
  <si>
    <t>North Cornwall</t>
  </si>
  <si>
    <t>North Devon</t>
  </si>
  <si>
    <t>North Dorset</t>
  </si>
  <si>
    <t>North East Somerset</t>
  </si>
  <si>
    <t>North Somerset</t>
  </si>
  <si>
    <t>North Swindon</t>
  </si>
  <si>
    <t>North Wiltshire</t>
  </si>
  <si>
    <t>Plymouth, Moor View</t>
  </si>
  <si>
    <t>Plymouth, Sutton and Devonport</t>
  </si>
  <si>
    <t>Poole</t>
  </si>
  <si>
    <t>Salisbury</t>
  </si>
  <si>
    <t>Somerton and Frome</t>
  </si>
  <si>
    <t>South Dorset</t>
  </si>
  <si>
    <t>South East Cornwall</t>
  </si>
  <si>
    <t>South Swindon</t>
  </si>
  <si>
    <t>South West Devon</t>
  </si>
  <si>
    <t>South West Wiltshire</t>
  </si>
  <si>
    <t>St Austell and Newquay</t>
  </si>
  <si>
    <t>St Ives</t>
  </si>
  <si>
    <t>Stroud</t>
  </si>
  <si>
    <t>Taunton Deane</t>
  </si>
  <si>
    <t>Tewkesbury</t>
  </si>
  <si>
    <t>The Cotswolds</t>
  </si>
  <si>
    <t>Thornbury and Yate</t>
  </si>
  <si>
    <t>Tiverton and Honiton</t>
  </si>
  <si>
    <t>Torbay</t>
  </si>
  <si>
    <t>Torridge and West Devon</t>
  </si>
  <si>
    <t>Totnes</t>
  </si>
  <si>
    <t>Truro and Falmouth</t>
  </si>
  <si>
    <t>Wells</t>
  </si>
  <si>
    <t>West Dorset</t>
  </si>
  <si>
    <t>Weston-Super-Mare</t>
  </si>
  <si>
    <t>Yeovil</t>
  </si>
  <si>
    <t>Aberavon</t>
  </si>
  <si>
    <t>Aberconwy</t>
  </si>
  <si>
    <t>Alyn and Deeside</t>
  </si>
  <si>
    <t>Arfon</t>
  </si>
  <si>
    <t>Blaenau Gwent</t>
  </si>
  <si>
    <t>Brecon and Radnorshire</t>
  </si>
  <si>
    <t>Bridgend</t>
  </si>
  <si>
    <t>Caerphilly</t>
  </si>
  <si>
    <t>Cardiff Central</t>
  </si>
  <si>
    <t>Cardiff North</t>
  </si>
  <si>
    <t>Cardiff South and Penarth</t>
  </si>
  <si>
    <t>Cardiff West</t>
  </si>
  <si>
    <t>Carmarthen East and Dinefwr</t>
  </si>
  <si>
    <t>Carmarthen West and South Pembrokeshire</t>
  </si>
  <si>
    <t>Ceredigion</t>
  </si>
  <si>
    <t>Clwyd South</t>
  </si>
  <si>
    <t>Clwyd West</t>
  </si>
  <si>
    <t>Cynon Valley</t>
  </si>
  <si>
    <t>Delyn</t>
  </si>
  <si>
    <t>Dwyfor Meirionnydd</t>
  </si>
  <si>
    <t>Gower</t>
  </si>
  <si>
    <t>Islwyn</t>
  </si>
  <si>
    <t>Llanelli</t>
  </si>
  <si>
    <t>Merthyr Tydfil and Rhymney</t>
  </si>
  <si>
    <t>Monmouth</t>
  </si>
  <si>
    <t>Montgomeryshire</t>
  </si>
  <si>
    <t>Neath</t>
  </si>
  <si>
    <t>Newport East</t>
  </si>
  <si>
    <t>Newport West</t>
  </si>
  <si>
    <t>Ogmore</t>
  </si>
  <si>
    <t>Pontypridd</t>
  </si>
  <si>
    <t>Preseli Pembrokeshire</t>
  </si>
  <si>
    <t>Rhondda</t>
  </si>
  <si>
    <t>Swansea East</t>
  </si>
  <si>
    <t>Swansea West</t>
  </si>
  <si>
    <t>Torfaen</t>
  </si>
  <si>
    <t>Vale of Clwyd</t>
  </si>
  <si>
    <t>Vale of Glamorgan</t>
  </si>
  <si>
    <t>Wrexham</t>
  </si>
  <si>
    <t>Ynys Môn</t>
  </si>
  <si>
    <t>Aldridge-Brownhills</t>
  </si>
  <si>
    <t>Birmingham, Edgbaston</t>
  </si>
  <si>
    <t>Birmingham, Erdington</t>
  </si>
  <si>
    <t>Birmingham, Hall Green</t>
  </si>
  <si>
    <t>Birmingham, Hodge Hill</t>
  </si>
  <si>
    <t>Birmingham, Ladywood</t>
  </si>
  <si>
    <t>Birmingham, Northfield</t>
  </si>
  <si>
    <t>Birmingham, Perry Barr</t>
  </si>
  <si>
    <t>Birmingham, Selly Oak</t>
  </si>
  <si>
    <t>Birmingham, Yardley</t>
  </si>
  <si>
    <t>Bromsgrove</t>
  </si>
  <si>
    <t>Burton</t>
  </si>
  <si>
    <t>Cannock Chase</t>
  </si>
  <si>
    <t>Coventry North East</t>
  </si>
  <si>
    <t>Coventry North West</t>
  </si>
  <si>
    <t>Coventry South</t>
  </si>
  <si>
    <t>Dudley North</t>
  </si>
  <si>
    <t>Dudley South</t>
  </si>
  <si>
    <t>Halesowen and Rowley Regis</t>
  </si>
  <si>
    <t>Hereford and South Herefordshire</t>
  </si>
  <si>
    <t>Kenilworth and Southam</t>
  </si>
  <si>
    <t>Lichfield</t>
  </si>
  <si>
    <t>Ludlow</t>
  </si>
  <si>
    <t>Meriden</t>
  </si>
  <si>
    <t>Mid Worcestershire</t>
  </si>
  <si>
    <t>Newcastle-under-Lyme</t>
  </si>
  <si>
    <t>North Herefordshire</t>
  </si>
  <si>
    <t>North Shropshire</t>
  </si>
  <si>
    <t>North Warwickshire</t>
  </si>
  <si>
    <t>Nuneaton</t>
  </si>
  <si>
    <t>Redditch</t>
  </si>
  <si>
    <t>Rugby</t>
  </si>
  <si>
    <t>Shrewsbury and Atcham</t>
  </si>
  <si>
    <t>Solihull</t>
  </si>
  <si>
    <t>South Staffordshire</t>
  </si>
  <si>
    <t>Stafford</t>
  </si>
  <si>
    <t>Staffordshire Moorlands</t>
  </si>
  <si>
    <t>Stoke-on-Trent Central</t>
  </si>
  <si>
    <t>Stoke-on-Trent North</t>
  </si>
  <si>
    <t>Stoke-on-Trent South</t>
  </si>
  <si>
    <t>Stone</t>
  </si>
  <si>
    <t>Stourbridge</t>
  </si>
  <si>
    <t>Stratford-on-Avon</t>
  </si>
  <si>
    <t>Sutton Coldfield</t>
  </si>
  <si>
    <t>Tamworth</t>
  </si>
  <si>
    <t>Telford</t>
  </si>
  <si>
    <t>The Wrekin</t>
  </si>
  <si>
    <t>Walsall North</t>
  </si>
  <si>
    <t>Walsall South</t>
  </si>
  <si>
    <t>Warley</t>
  </si>
  <si>
    <t>Warwick and Leamington</t>
  </si>
  <si>
    <t>West Bromwich East</t>
  </si>
  <si>
    <t>West Bromwich West</t>
  </si>
  <si>
    <t>West Worcestershire</t>
  </si>
  <si>
    <t>Wolverhampton North East</t>
  </si>
  <si>
    <t>Wolverhampton South East</t>
  </si>
  <si>
    <t>Wolverhampton South West</t>
  </si>
  <si>
    <t>Worcester</t>
  </si>
  <si>
    <t>Wyre Forest</t>
  </si>
  <si>
    <t>Barnsley Central</t>
  </si>
  <si>
    <t>Barnsley East</t>
  </si>
  <si>
    <t>Batley and Spen</t>
  </si>
  <si>
    <t>Beverley and Holderness</t>
  </si>
  <si>
    <t>Bradford East</t>
  </si>
  <si>
    <t>Bradford South</t>
  </si>
  <si>
    <t>Bradford West</t>
  </si>
  <si>
    <t>Brigg and Goole</t>
  </si>
  <si>
    <t>Calder Valley</t>
  </si>
  <si>
    <t>Cleethorpes</t>
  </si>
  <si>
    <t>Colne Valley</t>
  </si>
  <si>
    <t>Dewsbury</t>
  </si>
  <si>
    <t>Don Valley</t>
  </si>
  <si>
    <t>Doncaster Central</t>
  </si>
  <si>
    <t>Doncaster North</t>
  </si>
  <si>
    <t>East Yorkshire</t>
  </si>
  <si>
    <t>Elmet and Rothwell</t>
  </si>
  <si>
    <t>Great Grimsby</t>
  </si>
  <si>
    <t>Halifax</t>
  </si>
  <si>
    <t>Haltemprice and Howden</t>
  </si>
  <si>
    <t>Harrogate and Knaresborough</t>
  </si>
  <si>
    <t>Hemsworth</t>
  </si>
  <si>
    <t>Huddersfield</t>
  </si>
  <si>
    <t>Keighley</t>
  </si>
  <si>
    <t>Kingston upon Hull East</t>
  </si>
  <si>
    <t>Kingston upon Hull North</t>
  </si>
  <si>
    <t>Kingston upon Hull West and Hessle</t>
  </si>
  <si>
    <t>Leeds Central</t>
  </si>
  <si>
    <t>Leeds East</t>
  </si>
  <si>
    <t>Leeds North East</t>
  </si>
  <si>
    <t>Leeds North West</t>
  </si>
  <si>
    <t>Leeds West</t>
  </si>
  <si>
    <t>Morley and Outwood</t>
  </si>
  <si>
    <t>Normanton, Pontefract and Castleford</t>
  </si>
  <si>
    <t>Penistone and Stocksbridge</t>
  </si>
  <si>
    <t>Pudsey</t>
  </si>
  <si>
    <t>Richmond (Yorks)</t>
  </si>
  <si>
    <t>Rother Valley</t>
  </si>
  <si>
    <t>Rotherham</t>
  </si>
  <si>
    <t>Scarborough and Whitby</t>
  </si>
  <si>
    <t>Scunthorpe</t>
  </si>
  <si>
    <t>Selby and Ainsty</t>
  </si>
  <si>
    <t>Sheffield Central</t>
  </si>
  <si>
    <t>Sheffield South East</t>
  </si>
  <si>
    <t>Sheffield, Brightside and Hillsborough</t>
  </si>
  <si>
    <t>Sheffield, Hallam</t>
  </si>
  <si>
    <t>Sheffield, Heeley</t>
  </si>
  <si>
    <t>Shipley</t>
  </si>
  <si>
    <t>Skipton and Ripon</t>
  </si>
  <si>
    <t>Thirsk and Malton</t>
  </si>
  <si>
    <t>Wakefield</t>
  </si>
  <si>
    <t>Wentworth and Dearne</t>
  </si>
  <si>
    <t>York Central</t>
  </si>
  <si>
    <t>York Outer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-* #,##0_-;\-* #,##0_-;_-* &quot;-&quot;??_-;_-@_-"/>
  </numFmts>
  <fonts count="6">
    <font>
      <sz val="9"/>
      <color theme="1"/>
      <name val="Calibri"/>
      <family val="2"/>
      <scheme val="minor"/>
    </font>
    <font>
      <b/>
      <sz val="9"/>
      <color theme="0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9"/>
      <color theme="9" tint="-0.499984740745262"/>
      <name val="Calibri"/>
      <family val="2"/>
      <scheme val="minor"/>
    </font>
    <font>
      <b/>
      <sz val="9"/>
      <color theme="7" tint="-0.499984740745262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rgb="FFA5A5A5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</fills>
  <borders count="25">
    <border>
      <left/>
      <right/>
      <top/>
      <bottom/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</borders>
  <cellStyleXfs count="2">
    <xf numFmtId="0" fontId="0" fillId="0" borderId="0"/>
    <xf numFmtId="0" fontId="1" fillId="2" borderId="1" applyNumberFormat="0" applyAlignment="0" applyProtection="0"/>
  </cellStyleXfs>
  <cellXfs count="27">
    <xf numFmtId="0" fontId="0" fillId="0" borderId="0" xfId="0"/>
    <xf numFmtId="0" fontId="3" fillId="3" borderId="4" xfId="0" applyFont="1" applyFill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4" fillId="4" borderId="6" xfId="0" applyFont="1" applyFill="1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164" fontId="0" fillId="0" borderId="8" xfId="0" applyNumberFormat="1" applyBorder="1" applyAlignment="1">
      <alignment horizontal="center" vertical="center"/>
    </xf>
    <xf numFmtId="0" fontId="5" fillId="0" borderId="13" xfId="0" applyFont="1" applyBorder="1"/>
    <xf numFmtId="164" fontId="0" fillId="0" borderId="11" xfId="0" applyNumberFormat="1" applyBorder="1" applyAlignment="1">
      <alignment horizontal="center" vertical="center"/>
    </xf>
    <xf numFmtId="164" fontId="0" fillId="0" borderId="12" xfId="0" applyNumberFormat="1" applyBorder="1" applyAlignment="1">
      <alignment horizontal="center" vertical="center"/>
    </xf>
    <xf numFmtId="0" fontId="5" fillId="0" borderId="14" xfId="0" applyFont="1" applyBorder="1"/>
    <xf numFmtId="164" fontId="0" fillId="0" borderId="16" xfId="0" applyNumberFormat="1" applyBorder="1" applyAlignment="1">
      <alignment horizontal="center" vertical="center"/>
    </xf>
    <xf numFmtId="0" fontId="5" fillId="0" borderId="17" xfId="0" applyFont="1" applyBorder="1"/>
    <xf numFmtId="0" fontId="5" fillId="0" borderId="15" xfId="0" applyFont="1" applyBorder="1"/>
    <xf numFmtId="0" fontId="0" fillId="0" borderId="0" xfId="0" quotePrefix="1"/>
    <xf numFmtId="0" fontId="0" fillId="0" borderId="0" xfId="0" applyAlignment="1">
      <alignment horizontal="center" vertical="center"/>
    </xf>
    <xf numFmtId="164" fontId="0" fillId="0" borderId="23" xfId="0" applyNumberFormat="1" applyBorder="1" applyAlignment="1">
      <alignment horizontal="center" vertical="center"/>
    </xf>
    <xf numFmtId="164" fontId="0" fillId="0" borderId="24" xfId="0" applyNumberFormat="1" applyBorder="1" applyAlignment="1">
      <alignment horizontal="center" vertical="center"/>
    </xf>
    <xf numFmtId="164" fontId="0" fillId="0" borderId="22" xfId="0" applyNumberFormat="1" applyBorder="1" applyAlignment="1">
      <alignment horizontal="center" vertical="center"/>
    </xf>
    <xf numFmtId="164" fontId="0" fillId="0" borderId="21" xfId="0" applyNumberFormat="1" applyBorder="1" applyAlignment="1">
      <alignment horizontal="center" vertical="center"/>
    </xf>
    <xf numFmtId="0" fontId="2" fillId="2" borderId="2" xfId="1" applyFont="1" applyBorder="1" applyAlignment="1">
      <alignment horizontal="center"/>
    </xf>
    <xf numFmtId="0" fontId="2" fillId="2" borderId="9" xfId="1" applyFont="1" applyBorder="1" applyAlignment="1">
      <alignment horizontal="center"/>
    </xf>
    <xf numFmtId="3" fontId="2" fillId="2" borderId="2" xfId="1" applyNumberFormat="1" applyFont="1" applyBorder="1" applyAlignment="1">
      <alignment horizontal="center"/>
    </xf>
    <xf numFmtId="3" fontId="2" fillId="2" borderId="3" xfId="1" applyNumberFormat="1" applyFont="1" applyBorder="1" applyAlignment="1">
      <alignment horizontal="center"/>
    </xf>
    <xf numFmtId="0" fontId="2" fillId="2" borderId="19" xfId="1" applyFont="1" applyBorder="1" applyAlignment="1">
      <alignment horizontal="center" vertical="center"/>
    </xf>
    <xf numFmtId="0" fontId="2" fillId="2" borderId="18" xfId="1" applyFont="1" applyBorder="1" applyAlignment="1">
      <alignment horizontal="center" vertical="center"/>
    </xf>
    <xf numFmtId="0" fontId="2" fillId="2" borderId="20" xfId="1" applyFont="1" applyBorder="1" applyAlignment="1">
      <alignment horizontal="center" vertical="center" wrapText="1"/>
    </xf>
    <xf numFmtId="0" fontId="2" fillId="2" borderId="10" xfId="1" applyFont="1" applyBorder="1" applyAlignment="1">
      <alignment horizontal="center" vertical="center" wrapText="1"/>
    </xf>
  </cellXfs>
  <cellStyles count="2">
    <cellStyle name="Check Cell" xfId="1" builtinId="23"/>
    <cellStyle name="Normal" xfId="0" builtinId="0"/>
  </cellStyles>
  <dxfs count="2">
    <dxf>
      <font>
        <b/>
        <i val="0"/>
        <color theme="7" tint="-0.499984740745262"/>
      </font>
      <fill>
        <patternFill>
          <bgColor theme="7" tint="0.79998168889431442"/>
        </patternFill>
      </fill>
    </dxf>
    <dxf>
      <font>
        <b/>
        <i val="0"/>
        <color theme="9" tint="-0.499984740745262"/>
      </font>
      <fill>
        <patternFill>
          <bgColor theme="9" tint="0.79998168889431442"/>
        </patternFill>
      </fill>
    </dxf>
  </dxfs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5DBA6C-92ED-4103-8737-5EC26E9A7328}">
  <dimension ref="A1:F653"/>
  <sheetViews>
    <sheetView tabSelected="1" workbookViewId="0">
      <selection activeCell="B4" sqref="B4:C653"/>
    </sheetView>
  </sheetViews>
  <sheetFormatPr defaultRowHeight="12"/>
  <cols>
    <col min="1" max="1" width="48" bestFit="1" customWidth="1"/>
    <col min="2" max="2" width="44.1640625" style="14" customWidth="1"/>
    <col min="3" max="3" width="44.1640625" customWidth="1"/>
    <col min="4" max="4" width="4.1640625" customWidth="1"/>
    <col min="6" max="6" width="10" bestFit="1" customWidth="1"/>
  </cols>
  <sheetData>
    <row r="1" spans="1:6" ht="15.75" thickBot="1">
      <c r="A1" s="19" t="s">
        <v>0</v>
      </c>
      <c r="B1" s="20"/>
      <c r="C1" s="20"/>
      <c r="E1" s="21" t="s">
        <v>1</v>
      </c>
      <c r="F1" s="22"/>
    </row>
    <row r="2" spans="1:6" ht="12.75" customHeight="1">
      <c r="A2" s="23" t="s">
        <v>2</v>
      </c>
      <c r="B2" s="25" t="s">
        <v>3</v>
      </c>
      <c r="C2" s="25" t="s">
        <v>4</v>
      </c>
      <c r="E2" s="1" t="s">
        <v>5</v>
      </c>
      <c r="F2" s="2" t="s">
        <v>6</v>
      </c>
    </row>
    <row r="3" spans="1:6" ht="42.75" customHeight="1" thickBot="1">
      <c r="A3" s="24"/>
      <c r="B3" s="26"/>
      <c r="C3" s="26"/>
      <c r="E3" s="3" t="s">
        <v>7</v>
      </c>
      <c r="F3" s="4" t="s">
        <v>8</v>
      </c>
    </row>
    <row r="4" spans="1:6" ht="15">
      <c r="A4" s="6" t="s">
        <v>9</v>
      </c>
      <c r="B4" s="7">
        <v>1440</v>
      </c>
      <c r="C4" s="8">
        <v>11000</v>
      </c>
      <c r="E4" s="13"/>
    </row>
    <row r="5" spans="1:6" ht="15">
      <c r="A5" s="9" t="s">
        <v>10</v>
      </c>
      <c r="B5" s="10">
        <v>1540</v>
      </c>
      <c r="C5" s="5">
        <v>16000</v>
      </c>
    </row>
    <row r="6" spans="1:6" ht="15">
      <c r="A6" s="9" t="s">
        <v>11</v>
      </c>
      <c r="B6" s="10">
        <v>1720</v>
      </c>
      <c r="C6" s="5">
        <v>7000</v>
      </c>
    </row>
    <row r="7" spans="1:6" ht="15">
      <c r="A7" s="9" t="s">
        <v>12</v>
      </c>
      <c r="B7" s="10">
        <v>1250</v>
      </c>
      <c r="C7" s="5">
        <v>19000</v>
      </c>
    </row>
    <row r="8" spans="1:6" ht="15">
      <c r="A8" s="9" t="s">
        <v>13</v>
      </c>
      <c r="B8" s="10">
        <v>2110</v>
      </c>
      <c r="C8" s="5">
        <v>9000</v>
      </c>
    </row>
    <row r="9" spans="1:6" ht="15">
      <c r="A9" s="9" t="s">
        <v>14</v>
      </c>
      <c r="B9" s="10">
        <v>1890</v>
      </c>
      <c r="C9" s="5">
        <v>11000</v>
      </c>
    </row>
    <row r="10" spans="1:6" ht="15">
      <c r="A10" s="9" t="s">
        <v>15</v>
      </c>
      <c r="B10" s="10">
        <v>1340</v>
      </c>
      <c r="C10" s="5">
        <v>26000</v>
      </c>
    </row>
    <row r="11" spans="1:6" ht="15">
      <c r="A11" s="9" t="s">
        <v>16</v>
      </c>
      <c r="B11" s="10">
        <v>1790</v>
      </c>
      <c r="C11" s="5">
        <v>8000</v>
      </c>
    </row>
    <row r="12" spans="1:6" ht="15">
      <c r="A12" s="9" t="s">
        <v>17</v>
      </c>
      <c r="B12" s="10">
        <v>1670</v>
      </c>
      <c r="C12" s="5">
        <v>13000</v>
      </c>
    </row>
    <row r="13" spans="1:6" ht="15">
      <c r="A13" s="9" t="s">
        <v>18</v>
      </c>
      <c r="B13" s="10">
        <v>2120</v>
      </c>
      <c r="C13" s="5">
        <v>10000</v>
      </c>
    </row>
    <row r="14" spans="1:6" ht="15">
      <c r="A14" s="9" t="s">
        <v>19</v>
      </c>
      <c r="B14" s="10">
        <v>2060</v>
      </c>
      <c r="C14" s="5">
        <v>8000</v>
      </c>
    </row>
    <row r="15" spans="1:6" ht="15">
      <c r="A15" s="9" t="s">
        <v>20</v>
      </c>
      <c r="B15" s="10">
        <v>1480</v>
      </c>
      <c r="C15" s="5">
        <v>9000</v>
      </c>
    </row>
    <row r="16" spans="1:6" ht="15">
      <c r="A16" s="9" t="s">
        <v>21</v>
      </c>
      <c r="B16" s="10">
        <v>2430</v>
      </c>
      <c r="C16" s="5">
        <v>13000</v>
      </c>
    </row>
    <row r="17" spans="1:3" ht="15">
      <c r="A17" s="9" t="s">
        <v>22</v>
      </c>
      <c r="B17" s="10">
        <v>1990</v>
      </c>
      <c r="C17" s="5">
        <v>9000</v>
      </c>
    </row>
    <row r="18" spans="1:3" ht="15">
      <c r="A18" s="9" t="s">
        <v>23</v>
      </c>
      <c r="B18" s="10">
        <v>1630</v>
      </c>
      <c r="C18" s="5">
        <v>8000</v>
      </c>
    </row>
    <row r="19" spans="1:3" ht="15">
      <c r="A19" s="9" t="s">
        <v>24</v>
      </c>
      <c r="B19" s="10">
        <v>1770</v>
      </c>
      <c r="C19" s="5">
        <v>6000</v>
      </c>
    </row>
    <row r="20" spans="1:3" ht="15">
      <c r="A20" s="9" t="s">
        <v>25</v>
      </c>
      <c r="B20" s="10">
        <v>1270</v>
      </c>
      <c r="C20" s="5">
        <v>5000</v>
      </c>
    </row>
    <row r="21" spans="1:3" ht="15">
      <c r="A21" s="9" t="s">
        <v>26</v>
      </c>
      <c r="B21" s="10">
        <v>2120</v>
      </c>
      <c r="C21" s="5">
        <v>10000</v>
      </c>
    </row>
    <row r="22" spans="1:3" ht="15">
      <c r="A22" s="9" t="s">
        <v>27</v>
      </c>
      <c r="B22" s="10">
        <v>2270</v>
      </c>
      <c r="C22" s="5">
        <v>9000</v>
      </c>
    </row>
    <row r="23" spans="1:3" ht="15">
      <c r="A23" s="9" t="s">
        <v>28</v>
      </c>
      <c r="B23" s="10">
        <v>1760</v>
      </c>
      <c r="C23" s="5">
        <v>7000</v>
      </c>
    </row>
    <row r="24" spans="1:3" ht="15">
      <c r="A24" s="9" t="s">
        <v>29</v>
      </c>
      <c r="B24" s="10">
        <v>1580</v>
      </c>
      <c r="C24" s="5">
        <v>9000</v>
      </c>
    </row>
    <row r="25" spans="1:3" ht="15">
      <c r="A25" s="9" t="s">
        <v>30</v>
      </c>
      <c r="B25" s="10">
        <v>3100</v>
      </c>
      <c r="C25" s="5">
        <v>10000</v>
      </c>
    </row>
    <row r="26" spans="1:3" ht="15">
      <c r="A26" s="9" t="s">
        <v>31</v>
      </c>
      <c r="B26" s="10">
        <v>3490</v>
      </c>
      <c r="C26" s="5">
        <v>16000</v>
      </c>
    </row>
    <row r="27" spans="1:3" ht="15">
      <c r="A27" s="9" t="s">
        <v>32</v>
      </c>
      <c r="B27" s="10">
        <v>1710</v>
      </c>
      <c r="C27" s="5">
        <v>9000</v>
      </c>
    </row>
    <row r="28" spans="1:3" ht="15">
      <c r="A28" s="9" t="s">
        <v>33</v>
      </c>
      <c r="B28" s="10">
        <v>1740</v>
      </c>
      <c r="C28" s="5">
        <v>9000</v>
      </c>
    </row>
    <row r="29" spans="1:3" ht="15">
      <c r="A29" s="9" t="s">
        <v>34</v>
      </c>
      <c r="B29" s="10">
        <v>1870</v>
      </c>
      <c r="C29" s="5">
        <v>10000</v>
      </c>
    </row>
    <row r="30" spans="1:3" ht="15">
      <c r="A30" s="9" t="s">
        <v>35</v>
      </c>
      <c r="B30" s="10">
        <v>1890</v>
      </c>
      <c r="C30" s="5">
        <v>6000</v>
      </c>
    </row>
    <row r="31" spans="1:3" ht="15">
      <c r="A31" s="9" t="s">
        <v>36</v>
      </c>
      <c r="B31" s="10">
        <v>1770</v>
      </c>
      <c r="C31" s="5">
        <v>11000</v>
      </c>
    </row>
    <row r="32" spans="1:3" ht="15">
      <c r="A32" s="9" t="s">
        <v>37</v>
      </c>
      <c r="B32" s="10">
        <v>1090</v>
      </c>
      <c r="C32" s="5">
        <v>3000</v>
      </c>
    </row>
    <row r="33" spans="1:3" ht="15">
      <c r="A33" s="9" t="s">
        <v>38</v>
      </c>
      <c r="B33" s="10">
        <v>2130</v>
      </c>
      <c r="C33" s="5">
        <v>9000</v>
      </c>
    </row>
    <row r="34" spans="1:3" ht="15">
      <c r="A34" s="9" t="s">
        <v>39</v>
      </c>
      <c r="B34" s="10">
        <v>1490</v>
      </c>
      <c r="C34" s="5">
        <v>6000</v>
      </c>
    </row>
    <row r="35" spans="1:3" ht="15">
      <c r="A35" s="9" t="s">
        <v>40</v>
      </c>
      <c r="B35" s="10">
        <v>1920</v>
      </c>
      <c r="C35" s="5">
        <v>22000</v>
      </c>
    </row>
    <row r="36" spans="1:3" ht="15">
      <c r="A36" s="9" t="s">
        <v>41</v>
      </c>
      <c r="B36" s="10">
        <v>1510</v>
      </c>
      <c r="C36" s="5">
        <v>6000</v>
      </c>
    </row>
    <row r="37" spans="1:3" ht="15">
      <c r="A37" s="9" t="s">
        <v>42</v>
      </c>
      <c r="B37" s="10">
        <v>2580</v>
      </c>
      <c r="C37" s="5">
        <v>28000</v>
      </c>
    </row>
    <row r="38" spans="1:3" ht="15">
      <c r="A38" s="9" t="s">
        <v>43</v>
      </c>
      <c r="B38" s="10">
        <v>2810</v>
      </c>
      <c r="C38" s="5">
        <v>12000</v>
      </c>
    </row>
    <row r="39" spans="1:3" ht="15">
      <c r="A39" s="9" t="s">
        <v>44</v>
      </c>
      <c r="B39" s="10">
        <v>1260</v>
      </c>
      <c r="C39" s="5">
        <v>4000</v>
      </c>
    </row>
    <row r="40" spans="1:3" ht="15">
      <c r="A40" s="9" t="s">
        <v>45</v>
      </c>
      <c r="B40" s="10">
        <v>8950</v>
      </c>
      <c r="C40" s="5">
        <v>40000</v>
      </c>
    </row>
    <row r="41" spans="1:3" ht="15">
      <c r="A41" s="9" t="s">
        <v>46</v>
      </c>
      <c r="B41" s="10">
        <v>1970</v>
      </c>
      <c r="C41" s="5">
        <v>7000</v>
      </c>
    </row>
    <row r="42" spans="1:3" ht="15">
      <c r="A42" s="9" t="s">
        <v>47</v>
      </c>
      <c r="B42" s="10">
        <v>2160</v>
      </c>
      <c r="C42" s="5">
        <v>11000</v>
      </c>
    </row>
    <row r="43" spans="1:3" ht="15">
      <c r="A43" s="9" t="s">
        <v>48</v>
      </c>
      <c r="B43" s="10">
        <v>1490</v>
      </c>
      <c r="C43" s="5">
        <v>7000</v>
      </c>
    </row>
    <row r="44" spans="1:3" ht="15">
      <c r="A44" s="11" t="s">
        <v>49</v>
      </c>
      <c r="B44" s="10">
        <v>2170</v>
      </c>
      <c r="C44" s="5">
        <v>12000</v>
      </c>
    </row>
    <row r="45" spans="1:3" ht="15">
      <c r="A45" s="9" t="s">
        <v>50</v>
      </c>
      <c r="B45" s="10">
        <v>1590</v>
      </c>
      <c r="C45" s="5">
        <v>7000</v>
      </c>
    </row>
    <row r="46" spans="1:3" ht="15">
      <c r="A46" s="9" t="s">
        <v>51</v>
      </c>
      <c r="B46" s="10">
        <v>2050</v>
      </c>
      <c r="C46" s="5">
        <v>10000</v>
      </c>
    </row>
    <row r="47" spans="1:3" ht="15">
      <c r="A47" s="9" t="s">
        <v>52</v>
      </c>
      <c r="B47" s="10">
        <v>2420</v>
      </c>
      <c r="C47" s="5">
        <v>34000</v>
      </c>
    </row>
    <row r="48" spans="1:3" ht="15">
      <c r="A48" s="9" t="s">
        <v>53</v>
      </c>
      <c r="B48" s="10">
        <v>2820</v>
      </c>
      <c r="C48" s="5">
        <v>19000</v>
      </c>
    </row>
    <row r="49" spans="1:3" ht="15.75" thickBot="1">
      <c r="A49" s="12" t="s">
        <v>54</v>
      </c>
      <c r="B49" s="15">
        <v>1950</v>
      </c>
      <c r="C49" s="16">
        <v>19000</v>
      </c>
    </row>
    <row r="50" spans="1:3" ht="15">
      <c r="A50" s="11" t="s">
        <v>55</v>
      </c>
      <c r="B50" s="10">
        <v>2300</v>
      </c>
      <c r="C50" s="5">
        <v>13000</v>
      </c>
    </row>
    <row r="51" spans="1:3" ht="15">
      <c r="A51" s="9" t="s">
        <v>56</v>
      </c>
      <c r="B51" s="10">
        <v>2230</v>
      </c>
      <c r="C51" s="5">
        <v>11000</v>
      </c>
    </row>
    <row r="52" spans="1:3" ht="15">
      <c r="A52" s="9" t="s">
        <v>57</v>
      </c>
      <c r="B52" s="10">
        <v>1920</v>
      </c>
      <c r="C52" s="5">
        <v>8000</v>
      </c>
    </row>
    <row r="53" spans="1:3" ht="15">
      <c r="A53" s="9" t="s">
        <v>58</v>
      </c>
      <c r="B53" s="10">
        <v>2700</v>
      </c>
      <c r="C53" s="5">
        <v>10000</v>
      </c>
    </row>
    <row r="54" spans="1:3" ht="15">
      <c r="A54" s="9" t="s">
        <v>59</v>
      </c>
      <c r="B54" s="10">
        <v>1970</v>
      </c>
      <c r="C54" s="5">
        <v>8000</v>
      </c>
    </row>
    <row r="55" spans="1:3" ht="15">
      <c r="A55" s="9" t="s">
        <v>60</v>
      </c>
      <c r="B55" s="10">
        <v>2200</v>
      </c>
      <c r="C55" s="5">
        <v>12000</v>
      </c>
    </row>
    <row r="56" spans="1:3" ht="15">
      <c r="A56" s="9" t="s">
        <v>61</v>
      </c>
      <c r="B56" s="10">
        <v>2430</v>
      </c>
      <c r="C56" s="5">
        <v>20000</v>
      </c>
    </row>
    <row r="57" spans="1:3" ht="15">
      <c r="A57" s="9" t="s">
        <v>62</v>
      </c>
      <c r="B57" s="10">
        <v>2440</v>
      </c>
      <c r="C57" s="5">
        <v>15000</v>
      </c>
    </row>
    <row r="58" spans="1:3" ht="15">
      <c r="A58" s="9" t="s">
        <v>63</v>
      </c>
      <c r="B58" s="10">
        <v>1680</v>
      </c>
      <c r="C58" s="5">
        <v>7000</v>
      </c>
    </row>
    <row r="59" spans="1:3" ht="15">
      <c r="A59" s="9" t="s">
        <v>64</v>
      </c>
      <c r="B59" s="10">
        <v>1970</v>
      </c>
      <c r="C59" s="5">
        <v>10000</v>
      </c>
    </row>
    <row r="60" spans="1:3" ht="15">
      <c r="A60" s="9" t="s">
        <v>65</v>
      </c>
      <c r="B60" s="10">
        <v>2110</v>
      </c>
      <c r="C60" s="5">
        <v>15000</v>
      </c>
    </row>
    <row r="61" spans="1:3" ht="15">
      <c r="A61" s="9" t="s">
        <v>66</v>
      </c>
      <c r="B61" s="10">
        <v>1210</v>
      </c>
      <c r="C61" s="5">
        <v>3000</v>
      </c>
    </row>
    <row r="62" spans="1:3" ht="15">
      <c r="A62" s="9" t="s">
        <v>67</v>
      </c>
      <c r="B62" s="10">
        <v>1980</v>
      </c>
      <c r="C62" s="5">
        <v>37000</v>
      </c>
    </row>
    <row r="63" spans="1:3" ht="15">
      <c r="A63" s="9" t="s">
        <v>68</v>
      </c>
      <c r="B63" s="10">
        <v>2810</v>
      </c>
      <c r="C63" s="5">
        <v>11000</v>
      </c>
    </row>
    <row r="64" spans="1:3" ht="15">
      <c r="A64" s="9" t="s">
        <v>69</v>
      </c>
      <c r="B64" s="10">
        <v>1450</v>
      </c>
      <c r="C64" s="5">
        <v>6000</v>
      </c>
    </row>
    <row r="65" spans="1:3" ht="15">
      <c r="A65" s="9" t="s">
        <v>70</v>
      </c>
      <c r="B65" s="10">
        <v>2070</v>
      </c>
      <c r="C65" s="5">
        <v>8000</v>
      </c>
    </row>
    <row r="66" spans="1:3" ht="15">
      <c r="A66" s="9" t="s">
        <v>71</v>
      </c>
      <c r="B66" s="10">
        <v>1980</v>
      </c>
      <c r="C66" s="5">
        <v>8000</v>
      </c>
    </row>
    <row r="67" spans="1:3" ht="15">
      <c r="A67" s="9" t="s">
        <v>72</v>
      </c>
      <c r="B67" s="10">
        <v>2140</v>
      </c>
      <c r="C67" s="5">
        <v>32000</v>
      </c>
    </row>
    <row r="68" spans="1:3" ht="15">
      <c r="A68" s="9" t="s">
        <v>73</v>
      </c>
      <c r="B68" s="10">
        <v>2660</v>
      </c>
      <c r="C68" s="5">
        <v>16000</v>
      </c>
    </row>
    <row r="69" spans="1:3" ht="15">
      <c r="A69" s="9" t="s">
        <v>74</v>
      </c>
      <c r="B69" s="10">
        <v>4150</v>
      </c>
      <c r="C69" s="5">
        <v>25000</v>
      </c>
    </row>
    <row r="70" spans="1:3" ht="15">
      <c r="A70" s="9" t="s">
        <v>75</v>
      </c>
      <c r="B70" s="10">
        <v>2570</v>
      </c>
      <c r="C70" s="5">
        <v>10000</v>
      </c>
    </row>
    <row r="71" spans="1:3" ht="15">
      <c r="A71" s="9" t="s">
        <v>76</v>
      </c>
      <c r="B71" s="10">
        <v>2320</v>
      </c>
      <c r="C71" s="5">
        <v>11000</v>
      </c>
    </row>
    <row r="72" spans="1:3" ht="15">
      <c r="A72" s="9" t="s">
        <v>77</v>
      </c>
      <c r="B72" s="10">
        <v>2040</v>
      </c>
      <c r="C72" s="5">
        <v>11000</v>
      </c>
    </row>
    <row r="73" spans="1:3" ht="15">
      <c r="A73" s="9" t="s">
        <v>78</v>
      </c>
      <c r="B73" s="10">
        <v>1400</v>
      </c>
      <c r="C73" s="5">
        <v>3000</v>
      </c>
    </row>
    <row r="74" spans="1:3" ht="15">
      <c r="A74" s="9" t="s">
        <v>79</v>
      </c>
      <c r="B74" s="10">
        <v>3120</v>
      </c>
      <c r="C74" s="5">
        <v>32000</v>
      </c>
    </row>
    <row r="75" spans="1:3" ht="15">
      <c r="A75" s="9" t="s">
        <v>80</v>
      </c>
      <c r="B75" s="10">
        <v>2030</v>
      </c>
      <c r="C75" s="5">
        <v>7000</v>
      </c>
    </row>
    <row r="76" spans="1:3" ht="15">
      <c r="A76" s="9" t="s">
        <v>81</v>
      </c>
      <c r="B76" s="10">
        <v>2000</v>
      </c>
      <c r="C76" s="5">
        <v>9000</v>
      </c>
    </row>
    <row r="77" spans="1:3" ht="15">
      <c r="A77" s="9" t="s">
        <v>82</v>
      </c>
      <c r="B77" s="10">
        <v>1970</v>
      </c>
      <c r="C77" s="5">
        <v>9000</v>
      </c>
    </row>
    <row r="78" spans="1:3" ht="15">
      <c r="A78" s="9" t="s">
        <v>83</v>
      </c>
      <c r="B78" s="10">
        <v>1840</v>
      </c>
      <c r="C78" s="5">
        <v>9000</v>
      </c>
    </row>
    <row r="79" spans="1:3" ht="15">
      <c r="A79" s="9" t="s">
        <v>84</v>
      </c>
      <c r="B79" s="10">
        <v>2100</v>
      </c>
      <c r="C79" s="5">
        <v>9000</v>
      </c>
    </row>
    <row r="80" spans="1:3" ht="15">
      <c r="A80" s="9" t="s">
        <v>85</v>
      </c>
      <c r="B80" s="10">
        <v>2000</v>
      </c>
      <c r="C80" s="5">
        <v>15000</v>
      </c>
    </row>
    <row r="81" spans="1:3" ht="15">
      <c r="A81" s="9" t="s">
        <v>86</v>
      </c>
      <c r="B81" s="10">
        <v>1650</v>
      </c>
      <c r="C81" s="5">
        <v>6000</v>
      </c>
    </row>
    <row r="82" spans="1:3" ht="15">
      <c r="A82" s="9" t="s">
        <v>87</v>
      </c>
      <c r="B82" s="10">
        <v>2410</v>
      </c>
      <c r="C82" s="5">
        <v>13000</v>
      </c>
    </row>
    <row r="83" spans="1:3" ht="15">
      <c r="A83" s="9" t="s">
        <v>88</v>
      </c>
      <c r="B83" s="10">
        <v>1960</v>
      </c>
      <c r="C83" s="5">
        <v>8000</v>
      </c>
    </row>
    <row r="84" spans="1:3" ht="15">
      <c r="A84" s="9" t="s">
        <v>89</v>
      </c>
      <c r="B84" s="10">
        <v>1370</v>
      </c>
      <c r="C84" s="5">
        <v>12000</v>
      </c>
    </row>
    <row r="85" spans="1:3" ht="15">
      <c r="A85" s="9" t="s">
        <v>90</v>
      </c>
      <c r="B85" s="10">
        <v>2850</v>
      </c>
      <c r="C85" s="5">
        <v>13000</v>
      </c>
    </row>
    <row r="86" spans="1:3" ht="15">
      <c r="A86" s="9" t="s">
        <v>91</v>
      </c>
      <c r="B86" s="10">
        <v>2880</v>
      </c>
      <c r="C86" s="5">
        <v>11000</v>
      </c>
    </row>
    <row r="87" spans="1:3" ht="15">
      <c r="A87" s="9" t="s">
        <v>92</v>
      </c>
      <c r="B87" s="10">
        <v>2070</v>
      </c>
      <c r="C87" s="5">
        <v>7000</v>
      </c>
    </row>
    <row r="88" spans="1:3" ht="15">
      <c r="A88" s="9" t="s">
        <v>93</v>
      </c>
      <c r="B88" s="10">
        <v>3090</v>
      </c>
      <c r="C88" s="5">
        <v>9000</v>
      </c>
    </row>
    <row r="89" spans="1:3" ht="15">
      <c r="A89" s="9" t="s">
        <v>94</v>
      </c>
      <c r="B89" s="10">
        <v>2780</v>
      </c>
      <c r="C89" s="5">
        <v>11000</v>
      </c>
    </row>
    <row r="90" spans="1:3" ht="15">
      <c r="A90" s="9" t="s">
        <v>95</v>
      </c>
      <c r="B90" s="10">
        <v>1520</v>
      </c>
      <c r="C90" s="5">
        <v>5000</v>
      </c>
    </row>
    <row r="91" spans="1:3" ht="15">
      <c r="A91" s="9" t="s">
        <v>96</v>
      </c>
      <c r="B91" s="10">
        <v>2540</v>
      </c>
      <c r="C91" s="5">
        <v>12000</v>
      </c>
    </row>
    <row r="92" spans="1:3" ht="15">
      <c r="A92" s="9" t="s">
        <v>97</v>
      </c>
      <c r="B92" s="10">
        <v>2440</v>
      </c>
      <c r="C92" s="5">
        <v>17000</v>
      </c>
    </row>
    <row r="93" spans="1:3" ht="15">
      <c r="A93" s="9" t="s">
        <v>98</v>
      </c>
      <c r="B93" s="10">
        <v>2020</v>
      </c>
      <c r="C93" s="5">
        <v>9000</v>
      </c>
    </row>
    <row r="94" spans="1:3" ht="15">
      <c r="A94" s="9" t="s">
        <v>99</v>
      </c>
      <c r="B94" s="10">
        <v>1960</v>
      </c>
      <c r="C94" s="5">
        <v>10000</v>
      </c>
    </row>
    <row r="95" spans="1:3" ht="15">
      <c r="A95" s="9" t="s">
        <v>100</v>
      </c>
      <c r="B95" s="10">
        <v>2340</v>
      </c>
      <c r="C95" s="5">
        <v>37000</v>
      </c>
    </row>
    <row r="96" spans="1:3" ht="15">
      <c r="A96" s="9" t="s">
        <v>101</v>
      </c>
      <c r="B96" s="10">
        <v>2980</v>
      </c>
      <c r="C96" s="5">
        <v>14000</v>
      </c>
    </row>
    <row r="97" spans="1:3" ht="15">
      <c r="A97" s="9" t="s">
        <v>102</v>
      </c>
      <c r="B97" s="10">
        <v>1940</v>
      </c>
      <c r="C97" s="5">
        <v>9000</v>
      </c>
    </row>
    <row r="98" spans="1:3" ht="15">
      <c r="A98" s="9" t="s">
        <v>103</v>
      </c>
      <c r="B98" s="10">
        <v>2060</v>
      </c>
      <c r="C98" s="5">
        <v>7000</v>
      </c>
    </row>
    <row r="99" spans="1:3" ht="15">
      <c r="A99" s="9" t="s">
        <v>104</v>
      </c>
      <c r="B99" s="10">
        <v>2490</v>
      </c>
      <c r="C99" s="5">
        <v>23000</v>
      </c>
    </row>
    <row r="100" spans="1:3" ht="15">
      <c r="A100" s="9" t="s">
        <v>105</v>
      </c>
      <c r="B100" s="10">
        <v>1670</v>
      </c>
      <c r="C100" s="5">
        <v>11000</v>
      </c>
    </row>
    <row r="101" spans="1:3" ht="15">
      <c r="A101" s="9" t="s">
        <v>106</v>
      </c>
      <c r="B101" s="10">
        <v>2190</v>
      </c>
      <c r="C101" s="5">
        <v>10000</v>
      </c>
    </row>
    <row r="102" spans="1:3" ht="15">
      <c r="A102" s="9" t="s">
        <v>107</v>
      </c>
      <c r="B102" s="10">
        <v>2500</v>
      </c>
      <c r="C102" s="5">
        <v>9000</v>
      </c>
    </row>
    <row r="103" spans="1:3" ht="15">
      <c r="A103" s="9" t="s">
        <v>108</v>
      </c>
      <c r="B103" s="10">
        <v>2870</v>
      </c>
      <c r="C103" s="5">
        <v>39000</v>
      </c>
    </row>
    <row r="104" spans="1:3" ht="15">
      <c r="A104" s="9" t="s">
        <v>109</v>
      </c>
      <c r="B104" s="10">
        <v>1600</v>
      </c>
      <c r="C104" s="5">
        <v>8000</v>
      </c>
    </row>
    <row r="105" spans="1:3" ht="15">
      <c r="A105" s="9" t="s">
        <v>110</v>
      </c>
      <c r="B105" s="10">
        <v>1970</v>
      </c>
      <c r="C105" s="5">
        <v>28000</v>
      </c>
    </row>
    <row r="106" spans="1:3" ht="15">
      <c r="A106" s="9" t="s">
        <v>111</v>
      </c>
      <c r="B106" s="10">
        <v>2350</v>
      </c>
      <c r="C106" s="5">
        <v>12000</v>
      </c>
    </row>
    <row r="107" spans="1:3" ht="15.75" thickBot="1">
      <c r="A107" s="12" t="s">
        <v>112</v>
      </c>
      <c r="B107" s="15">
        <v>1980</v>
      </c>
      <c r="C107" s="16">
        <v>10000</v>
      </c>
    </row>
    <row r="108" spans="1:3" ht="15">
      <c r="A108" s="11" t="s">
        <v>113</v>
      </c>
      <c r="B108" s="10">
        <v>3320</v>
      </c>
      <c r="C108" s="5">
        <v>7000</v>
      </c>
    </row>
    <row r="109" spans="1:3" ht="15">
      <c r="A109" s="9" t="s">
        <v>114</v>
      </c>
      <c r="B109" s="10">
        <v>2680</v>
      </c>
      <c r="C109" s="5">
        <v>11000</v>
      </c>
    </row>
    <row r="110" spans="1:3" ht="15">
      <c r="A110" s="9" t="s">
        <v>115</v>
      </c>
      <c r="B110" s="10">
        <v>1700</v>
      </c>
      <c r="C110" s="5">
        <v>5000</v>
      </c>
    </row>
    <row r="111" spans="1:3" ht="15">
      <c r="A111" s="9" t="s">
        <v>116</v>
      </c>
      <c r="B111" s="10">
        <v>4520</v>
      </c>
      <c r="C111" s="5">
        <v>73000</v>
      </c>
    </row>
    <row r="112" spans="1:3" ht="15">
      <c r="A112" s="9" t="s">
        <v>117</v>
      </c>
      <c r="B112" s="10">
        <v>5540</v>
      </c>
      <c r="C112" s="5">
        <v>33000</v>
      </c>
    </row>
    <row r="113" spans="1:3" ht="15">
      <c r="A113" s="9" t="s">
        <v>118</v>
      </c>
      <c r="B113" s="10">
        <v>1380</v>
      </c>
      <c r="C113" s="5">
        <v>4000</v>
      </c>
    </row>
    <row r="114" spans="1:3" ht="15">
      <c r="A114" s="9" t="s">
        <v>119</v>
      </c>
      <c r="B114" s="10">
        <v>3560</v>
      </c>
      <c r="C114" s="5">
        <v>32000</v>
      </c>
    </row>
    <row r="115" spans="1:3" ht="15">
      <c r="A115" s="9" t="s">
        <v>120</v>
      </c>
      <c r="B115" s="10">
        <v>3650</v>
      </c>
      <c r="C115" s="5">
        <v>12000</v>
      </c>
    </row>
    <row r="116" spans="1:3" ht="15">
      <c r="A116" s="9" t="s">
        <v>121</v>
      </c>
      <c r="B116" s="10">
        <v>4010</v>
      </c>
      <c r="C116" s="5">
        <v>33000</v>
      </c>
    </row>
    <row r="117" spans="1:3" ht="15">
      <c r="A117" s="9" t="s">
        <v>122</v>
      </c>
      <c r="B117" s="10">
        <v>2390</v>
      </c>
      <c r="C117" s="5">
        <v>12000</v>
      </c>
    </row>
    <row r="118" spans="1:3" ht="15">
      <c r="A118" s="9" t="s">
        <v>123</v>
      </c>
      <c r="B118" s="10">
        <v>1630</v>
      </c>
      <c r="C118" s="5">
        <v>5000</v>
      </c>
    </row>
    <row r="119" spans="1:3" ht="15">
      <c r="A119" s="9" t="s">
        <v>124</v>
      </c>
      <c r="B119" s="10">
        <v>1870</v>
      </c>
      <c r="C119" s="5">
        <v>10000</v>
      </c>
    </row>
    <row r="120" spans="1:3" ht="15">
      <c r="A120" s="9" t="s">
        <v>125</v>
      </c>
      <c r="B120" s="10">
        <v>4410</v>
      </c>
      <c r="C120" s="5">
        <v>16000</v>
      </c>
    </row>
    <row r="121" spans="1:3" ht="15">
      <c r="A121" s="9" t="s">
        <v>126</v>
      </c>
      <c r="B121" s="10">
        <v>2140</v>
      </c>
      <c r="C121" s="5">
        <v>7000</v>
      </c>
    </row>
    <row r="122" spans="1:3" ht="15">
      <c r="A122" s="9" t="s">
        <v>127</v>
      </c>
      <c r="B122" s="10">
        <v>3330</v>
      </c>
      <c r="C122" s="5">
        <v>9000</v>
      </c>
    </row>
    <row r="123" spans="1:3" ht="15">
      <c r="A123" s="11" t="s">
        <v>128</v>
      </c>
      <c r="B123" s="10">
        <v>33830</v>
      </c>
      <c r="C123" s="5">
        <v>556000</v>
      </c>
    </row>
    <row r="124" spans="1:3" ht="15">
      <c r="A124" s="9" t="s">
        <v>129</v>
      </c>
      <c r="B124" s="10">
        <v>2260</v>
      </c>
      <c r="C124" s="5">
        <v>9000</v>
      </c>
    </row>
    <row r="125" spans="1:3" ht="15">
      <c r="A125" s="9" t="s">
        <v>130</v>
      </c>
      <c r="B125" s="10">
        <v>2590</v>
      </c>
      <c r="C125" s="5">
        <v>6000</v>
      </c>
    </row>
    <row r="126" spans="1:3" ht="15">
      <c r="A126" s="9" t="s">
        <v>131</v>
      </c>
      <c r="B126" s="10">
        <v>2250</v>
      </c>
      <c r="C126" s="5">
        <v>9000</v>
      </c>
    </row>
    <row r="127" spans="1:3" ht="15">
      <c r="A127" s="9" t="s">
        <v>132</v>
      </c>
      <c r="B127" s="10">
        <v>2910</v>
      </c>
      <c r="C127" s="5">
        <v>6000</v>
      </c>
    </row>
    <row r="128" spans="1:3" ht="15">
      <c r="A128" s="9" t="s">
        <v>133</v>
      </c>
      <c r="B128" s="10">
        <v>2320</v>
      </c>
      <c r="C128" s="5">
        <v>6000</v>
      </c>
    </row>
    <row r="129" spans="1:3" ht="15">
      <c r="A129" s="9" t="s">
        <v>134</v>
      </c>
      <c r="B129" s="10">
        <v>4150</v>
      </c>
      <c r="C129" s="5">
        <v>22000</v>
      </c>
    </row>
    <row r="130" spans="1:3" ht="15">
      <c r="A130" s="9" t="s">
        <v>135</v>
      </c>
      <c r="B130" s="10">
        <v>2390</v>
      </c>
      <c r="C130" s="5">
        <v>7000</v>
      </c>
    </row>
    <row r="131" spans="1:3" ht="15">
      <c r="A131" s="9" t="s">
        <v>136</v>
      </c>
      <c r="B131" s="10">
        <v>2400</v>
      </c>
      <c r="C131" s="5">
        <v>5000</v>
      </c>
    </row>
    <row r="132" spans="1:3" ht="15">
      <c r="A132" s="9" t="s">
        <v>137</v>
      </c>
      <c r="B132" s="10">
        <v>4180</v>
      </c>
      <c r="C132" s="5">
        <v>6000</v>
      </c>
    </row>
    <row r="133" spans="1:3" ht="15">
      <c r="A133" s="9" t="s">
        <v>138</v>
      </c>
      <c r="B133" s="10">
        <v>2620</v>
      </c>
      <c r="C133" s="5">
        <v>5000</v>
      </c>
    </row>
    <row r="134" spans="1:3" ht="15">
      <c r="A134" s="9" t="s">
        <v>139</v>
      </c>
      <c r="B134" s="10">
        <v>1380</v>
      </c>
      <c r="C134" s="5">
        <v>3000</v>
      </c>
    </row>
    <row r="135" spans="1:3" ht="15">
      <c r="A135" s="11" t="s">
        <v>140</v>
      </c>
      <c r="B135" s="10">
        <v>2140</v>
      </c>
      <c r="C135" s="5">
        <v>9000</v>
      </c>
    </row>
    <row r="136" spans="1:3" ht="15">
      <c r="A136" s="9" t="s">
        <v>141</v>
      </c>
      <c r="B136" s="10">
        <v>3890</v>
      </c>
      <c r="C136" s="5">
        <v>7000</v>
      </c>
    </row>
    <row r="137" spans="1:3" ht="15">
      <c r="A137" s="9" t="s">
        <v>142</v>
      </c>
      <c r="B137" s="10">
        <v>1480</v>
      </c>
      <c r="C137" s="5">
        <v>5000</v>
      </c>
    </row>
    <row r="138" spans="1:3" ht="15">
      <c r="A138" s="9" t="s">
        <v>143</v>
      </c>
      <c r="B138" s="10">
        <v>3190</v>
      </c>
      <c r="C138" s="5">
        <v>21000</v>
      </c>
    </row>
    <row r="139" spans="1:3" ht="15">
      <c r="A139" s="9" t="s">
        <v>144</v>
      </c>
      <c r="B139" s="10">
        <v>5990</v>
      </c>
      <c r="C139" s="5">
        <v>30000</v>
      </c>
    </row>
    <row r="140" spans="1:3" ht="15">
      <c r="A140" s="9" t="s">
        <v>145</v>
      </c>
      <c r="B140" s="10">
        <v>2540</v>
      </c>
      <c r="C140" s="5">
        <v>11000</v>
      </c>
    </row>
    <row r="141" spans="1:3" ht="15">
      <c r="A141" s="9" t="s">
        <v>146</v>
      </c>
      <c r="B141" s="10">
        <v>3410</v>
      </c>
      <c r="C141" s="5">
        <v>5000</v>
      </c>
    </row>
    <row r="142" spans="1:3" ht="15">
      <c r="A142" s="9" t="s">
        <v>147</v>
      </c>
      <c r="B142" s="10">
        <v>7470</v>
      </c>
      <c r="C142" s="5">
        <v>30000</v>
      </c>
    </row>
    <row r="143" spans="1:3" ht="15">
      <c r="A143" s="9" t="s">
        <v>148</v>
      </c>
      <c r="B143" s="10">
        <v>3840</v>
      </c>
      <c r="C143" s="5">
        <v>36000</v>
      </c>
    </row>
    <row r="144" spans="1:3" ht="15">
      <c r="A144" s="9" t="s">
        <v>149</v>
      </c>
      <c r="B144" s="10">
        <v>4480</v>
      </c>
      <c r="C144" s="5">
        <v>10000</v>
      </c>
    </row>
    <row r="145" spans="1:3" ht="15">
      <c r="A145" s="9" t="s">
        <v>150</v>
      </c>
      <c r="B145" s="10">
        <v>4200</v>
      </c>
      <c r="C145" s="5">
        <v>8000</v>
      </c>
    </row>
    <row r="146" spans="1:3" ht="15">
      <c r="A146" s="9" t="s">
        <v>151</v>
      </c>
      <c r="B146" s="10">
        <v>4880</v>
      </c>
      <c r="C146" s="5">
        <v>21000</v>
      </c>
    </row>
    <row r="147" spans="1:3" ht="15">
      <c r="A147" s="9" t="s">
        <v>152</v>
      </c>
      <c r="B147" s="10">
        <v>3310</v>
      </c>
      <c r="C147" s="5">
        <v>18000</v>
      </c>
    </row>
    <row r="148" spans="1:3" ht="15">
      <c r="A148" s="9" t="s">
        <v>153</v>
      </c>
      <c r="B148" s="10">
        <v>3810</v>
      </c>
      <c r="C148" s="5">
        <v>13000</v>
      </c>
    </row>
    <row r="149" spans="1:3" ht="15">
      <c r="A149" s="9" t="s">
        <v>154</v>
      </c>
      <c r="B149" s="10">
        <v>13290</v>
      </c>
      <c r="C149" s="5">
        <v>116000</v>
      </c>
    </row>
    <row r="150" spans="1:3" ht="15">
      <c r="A150" s="9" t="s">
        <v>155</v>
      </c>
      <c r="B150" s="10">
        <v>2350</v>
      </c>
      <c r="C150" s="5">
        <v>6000</v>
      </c>
    </row>
    <row r="151" spans="1:3" ht="15">
      <c r="A151" s="9" t="s">
        <v>156</v>
      </c>
      <c r="B151" s="10">
        <v>2880</v>
      </c>
      <c r="C151" s="5">
        <v>13000</v>
      </c>
    </row>
    <row r="152" spans="1:3" ht="15">
      <c r="A152" s="9" t="s">
        <v>157</v>
      </c>
      <c r="B152" s="10">
        <v>3540</v>
      </c>
      <c r="C152" s="5">
        <v>8000</v>
      </c>
    </row>
    <row r="153" spans="1:3" ht="15">
      <c r="A153" s="9" t="s">
        <v>158</v>
      </c>
      <c r="B153" s="10">
        <v>5150</v>
      </c>
      <c r="C153" s="5">
        <v>9000</v>
      </c>
    </row>
    <row r="154" spans="1:3" ht="15">
      <c r="A154" s="9" t="s">
        <v>159</v>
      </c>
      <c r="B154" s="10">
        <v>2420</v>
      </c>
      <c r="C154" s="5">
        <v>6000</v>
      </c>
    </row>
    <row r="155" spans="1:3" ht="15">
      <c r="A155" s="9" t="s">
        <v>160</v>
      </c>
      <c r="B155" s="10">
        <v>8550</v>
      </c>
      <c r="C155" s="5">
        <v>75000</v>
      </c>
    </row>
    <row r="156" spans="1:3" ht="15">
      <c r="A156" s="9" t="s">
        <v>161</v>
      </c>
      <c r="B156" s="10">
        <v>5440</v>
      </c>
      <c r="C156" s="5">
        <v>33000</v>
      </c>
    </row>
    <row r="157" spans="1:3" ht="15">
      <c r="A157" s="9" t="s">
        <v>162</v>
      </c>
      <c r="B157" s="10">
        <v>3070</v>
      </c>
      <c r="C157" s="5">
        <v>21000</v>
      </c>
    </row>
    <row r="158" spans="1:3" ht="15">
      <c r="A158" s="9" t="s">
        <v>163</v>
      </c>
      <c r="B158" s="10">
        <v>1470</v>
      </c>
      <c r="C158" s="5">
        <v>11000</v>
      </c>
    </row>
    <row r="159" spans="1:3" ht="15">
      <c r="A159" s="9" t="s">
        <v>164</v>
      </c>
      <c r="B159" s="10">
        <v>1540</v>
      </c>
      <c r="C159" s="5">
        <v>5000</v>
      </c>
    </row>
    <row r="160" spans="1:3" ht="15">
      <c r="A160" s="9" t="s">
        <v>165</v>
      </c>
      <c r="B160" s="10">
        <v>1690</v>
      </c>
      <c r="C160" s="5">
        <v>5000</v>
      </c>
    </row>
    <row r="161" spans="1:3" ht="15">
      <c r="A161" s="9" t="s">
        <v>166</v>
      </c>
      <c r="B161" s="10">
        <v>2370</v>
      </c>
      <c r="C161" s="5">
        <v>4000</v>
      </c>
    </row>
    <row r="162" spans="1:3" ht="15">
      <c r="A162" s="9" t="s">
        <v>167</v>
      </c>
      <c r="B162" s="10">
        <v>2710</v>
      </c>
      <c r="C162" s="5">
        <v>5000</v>
      </c>
    </row>
    <row r="163" spans="1:3" ht="15">
      <c r="A163" s="9" t="s">
        <v>168</v>
      </c>
      <c r="B163" s="10">
        <v>1750</v>
      </c>
      <c r="C163" s="5">
        <v>5000</v>
      </c>
    </row>
    <row r="164" spans="1:3" ht="15">
      <c r="A164" s="9" t="s">
        <v>169</v>
      </c>
      <c r="B164" s="10">
        <v>1680</v>
      </c>
      <c r="C164" s="5">
        <v>5000</v>
      </c>
    </row>
    <row r="165" spans="1:3" ht="15">
      <c r="A165" s="9" t="s">
        <v>170</v>
      </c>
      <c r="B165" s="10">
        <v>3890</v>
      </c>
      <c r="C165" s="5">
        <v>36000</v>
      </c>
    </row>
    <row r="166" spans="1:3" ht="15">
      <c r="A166" s="9" t="s">
        <v>171</v>
      </c>
      <c r="B166" s="10">
        <v>1890</v>
      </c>
      <c r="C166" s="5">
        <v>11000</v>
      </c>
    </row>
    <row r="167" spans="1:3" ht="15">
      <c r="A167" s="9" t="s">
        <v>172</v>
      </c>
      <c r="B167" s="10">
        <v>3170</v>
      </c>
      <c r="C167" s="5">
        <v>17000</v>
      </c>
    </row>
    <row r="168" spans="1:3" ht="15">
      <c r="A168" s="9" t="s">
        <v>173</v>
      </c>
      <c r="B168" s="10">
        <v>2370</v>
      </c>
      <c r="C168" s="5">
        <v>9000</v>
      </c>
    </row>
    <row r="169" spans="1:3" ht="15">
      <c r="A169" s="9" t="s">
        <v>174</v>
      </c>
      <c r="B169" s="10">
        <v>2920</v>
      </c>
      <c r="C169" s="5">
        <v>13000</v>
      </c>
    </row>
    <row r="170" spans="1:3" ht="15">
      <c r="A170" s="9" t="s">
        <v>175</v>
      </c>
      <c r="B170" s="10">
        <v>1640</v>
      </c>
      <c r="C170" s="5">
        <v>4000</v>
      </c>
    </row>
    <row r="171" spans="1:3" ht="15">
      <c r="A171" s="9" t="s">
        <v>176</v>
      </c>
      <c r="B171" s="10">
        <v>2060</v>
      </c>
      <c r="C171" s="5">
        <v>7000</v>
      </c>
    </row>
    <row r="172" spans="1:3" ht="15">
      <c r="A172" s="9" t="s">
        <v>177</v>
      </c>
      <c r="B172" s="10">
        <v>2270</v>
      </c>
      <c r="C172" s="5">
        <v>9000</v>
      </c>
    </row>
    <row r="173" spans="1:3" ht="15">
      <c r="A173" s="9" t="s">
        <v>178</v>
      </c>
      <c r="B173" s="10">
        <v>4330</v>
      </c>
      <c r="C173" s="5">
        <v>7000</v>
      </c>
    </row>
    <row r="174" spans="1:3" ht="15">
      <c r="A174" s="11" t="s">
        <v>179</v>
      </c>
      <c r="B174" s="10">
        <v>2730</v>
      </c>
      <c r="C174" s="5">
        <v>13000</v>
      </c>
    </row>
    <row r="175" spans="1:3" ht="15">
      <c r="A175" s="9" t="s">
        <v>180</v>
      </c>
      <c r="B175" s="10">
        <v>2660</v>
      </c>
      <c r="C175" s="5">
        <v>54000</v>
      </c>
    </row>
    <row r="176" spans="1:3" ht="15">
      <c r="A176" s="9" t="s">
        <v>181</v>
      </c>
      <c r="B176" s="10">
        <v>2750</v>
      </c>
      <c r="C176" s="5">
        <v>30000</v>
      </c>
    </row>
    <row r="177" spans="1:3" ht="15">
      <c r="A177" s="9" t="s">
        <v>182</v>
      </c>
      <c r="B177" s="10">
        <v>2990</v>
      </c>
      <c r="C177" s="5">
        <v>5000</v>
      </c>
    </row>
    <row r="178" spans="1:3" ht="15">
      <c r="A178" s="9" t="s">
        <v>183</v>
      </c>
      <c r="B178" s="10">
        <v>3940</v>
      </c>
      <c r="C178" s="5">
        <v>9000</v>
      </c>
    </row>
    <row r="179" spans="1:3" ht="15">
      <c r="A179" s="9" t="s">
        <v>184</v>
      </c>
      <c r="B179" s="10">
        <v>3050</v>
      </c>
      <c r="C179" s="5">
        <v>10000</v>
      </c>
    </row>
    <row r="180" spans="1:3" ht="15.75" thickBot="1">
      <c r="A180" s="12" t="s">
        <v>185</v>
      </c>
      <c r="B180" s="15">
        <v>3700</v>
      </c>
      <c r="C180" s="16">
        <v>22000</v>
      </c>
    </row>
    <row r="181" spans="1:3" ht="15">
      <c r="A181" s="11" t="s">
        <v>186</v>
      </c>
      <c r="B181" s="10">
        <v>1990</v>
      </c>
      <c r="C181" s="5">
        <v>6000</v>
      </c>
    </row>
    <row r="182" spans="1:3" ht="15">
      <c r="A182" s="9" t="s">
        <v>187</v>
      </c>
      <c r="B182" s="10">
        <v>1700</v>
      </c>
      <c r="C182" s="5">
        <v>6000</v>
      </c>
    </row>
    <row r="183" spans="1:3" ht="15">
      <c r="A183" s="9" t="s">
        <v>188</v>
      </c>
      <c r="B183" s="10">
        <v>1480</v>
      </c>
      <c r="C183" s="5">
        <v>7000</v>
      </c>
    </row>
    <row r="184" spans="1:3" ht="15">
      <c r="A184" s="9" t="s">
        <v>189</v>
      </c>
      <c r="B184" s="10">
        <v>1000</v>
      </c>
      <c r="C184" s="5">
        <v>7000</v>
      </c>
    </row>
    <row r="185" spans="1:3" ht="15">
      <c r="A185" s="9" t="s">
        <v>190</v>
      </c>
      <c r="B185" s="10">
        <v>1600</v>
      </c>
      <c r="C185" s="5">
        <v>7000</v>
      </c>
    </row>
    <row r="186" spans="1:3" ht="15">
      <c r="A186" s="9" t="s">
        <v>191</v>
      </c>
      <c r="B186" s="10">
        <v>1700</v>
      </c>
      <c r="C186" s="5">
        <v>24000</v>
      </c>
    </row>
    <row r="187" spans="1:3" ht="15">
      <c r="A187" s="9" t="s">
        <v>192</v>
      </c>
      <c r="B187" s="10">
        <v>890</v>
      </c>
      <c r="C187" s="5">
        <v>4000</v>
      </c>
    </row>
    <row r="188" spans="1:3" ht="15">
      <c r="A188" s="9" t="s">
        <v>193</v>
      </c>
      <c r="B188" s="10">
        <v>2020</v>
      </c>
      <c r="C188" s="5">
        <v>14000</v>
      </c>
    </row>
    <row r="189" spans="1:3" ht="15">
      <c r="A189" s="9" t="s">
        <v>194</v>
      </c>
      <c r="B189" s="10">
        <v>1330</v>
      </c>
      <c r="C189" s="5">
        <v>4000</v>
      </c>
    </row>
    <row r="190" spans="1:3" ht="15">
      <c r="A190" s="9" t="s">
        <v>195</v>
      </c>
      <c r="B190" s="10">
        <v>1620</v>
      </c>
      <c r="C190" s="5">
        <v>5000</v>
      </c>
    </row>
    <row r="191" spans="1:3" ht="15">
      <c r="A191" s="9" t="s">
        <v>196</v>
      </c>
      <c r="B191" s="10">
        <v>910</v>
      </c>
      <c r="C191" s="5">
        <v>16000</v>
      </c>
    </row>
    <row r="192" spans="1:3" ht="15">
      <c r="A192" s="9" t="s">
        <v>197</v>
      </c>
      <c r="B192" s="10">
        <v>1100</v>
      </c>
      <c r="C192" s="5">
        <v>4000</v>
      </c>
    </row>
    <row r="193" spans="1:3" ht="15">
      <c r="A193" s="9" t="s">
        <v>198</v>
      </c>
      <c r="B193" s="10">
        <v>2050</v>
      </c>
      <c r="C193" s="5">
        <v>9000</v>
      </c>
    </row>
    <row r="194" spans="1:3" ht="15">
      <c r="A194" s="9" t="s">
        <v>199</v>
      </c>
      <c r="B194" s="10">
        <v>960</v>
      </c>
      <c r="C194" s="5">
        <v>4000</v>
      </c>
    </row>
    <row r="195" spans="1:3" ht="15">
      <c r="A195" s="9" t="s">
        <v>200</v>
      </c>
      <c r="B195" s="10">
        <v>2630</v>
      </c>
      <c r="C195" s="5">
        <v>24000</v>
      </c>
    </row>
    <row r="196" spans="1:3" ht="15">
      <c r="A196" s="9" t="s">
        <v>201</v>
      </c>
      <c r="B196" s="10">
        <v>1690</v>
      </c>
      <c r="C196" s="5">
        <v>13000</v>
      </c>
    </row>
    <row r="197" spans="1:3" ht="15">
      <c r="A197" s="9" t="s">
        <v>202</v>
      </c>
      <c r="B197" s="10">
        <v>1380</v>
      </c>
      <c r="C197" s="5">
        <v>6000</v>
      </c>
    </row>
    <row r="198" spans="1:3" ht="15">
      <c r="A198" s="9" t="s">
        <v>203</v>
      </c>
      <c r="B198" s="10">
        <v>1160</v>
      </c>
      <c r="C198" s="5">
        <v>5000</v>
      </c>
    </row>
    <row r="199" spans="1:3" ht="15">
      <c r="A199" s="9" t="s">
        <v>204</v>
      </c>
      <c r="B199" s="10">
        <v>1390</v>
      </c>
      <c r="C199" s="5">
        <v>11000</v>
      </c>
    </row>
    <row r="200" spans="1:3" ht="15">
      <c r="A200" s="11" t="s">
        <v>205</v>
      </c>
      <c r="B200" s="10">
        <v>1440</v>
      </c>
      <c r="C200" s="5">
        <v>6000</v>
      </c>
    </row>
    <row r="201" spans="1:3" ht="15">
      <c r="A201" s="9" t="s">
        <v>206</v>
      </c>
      <c r="B201" s="10">
        <v>960</v>
      </c>
      <c r="C201" s="5">
        <v>5000</v>
      </c>
    </row>
    <row r="202" spans="1:3" ht="15">
      <c r="A202" s="9" t="s">
        <v>207</v>
      </c>
      <c r="B202" s="10">
        <v>1350</v>
      </c>
      <c r="C202" s="5">
        <v>7000</v>
      </c>
    </row>
    <row r="203" spans="1:3" ht="15">
      <c r="A203" s="9" t="s">
        <v>208</v>
      </c>
      <c r="B203" s="10">
        <v>1030</v>
      </c>
      <c r="C203" s="5">
        <v>3000</v>
      </c>
    </row>
    <row r="204" spans="1:3" ht="15">
      <c r="A204" s="9" t="s">
        <v>209</v>
      </c>
      <c r="B204" s="10">
        <v>1900</v>
      </c>
      <c r="C204" s="5">
        <v>8000</v>
      </c>
    </row>
    <row r="205" spans="1:3" ht="15">
      <c r="A205" s="9" t="s">
        <v>210</v>
      </c>
      <c r="B205" s="10">
        <v>1520</v>
      </c>
      <c r="C205" s="5">
        <v>7000</v>
      </c>
    </row>
    <row r="206" spans="1:3" ht="15">
      <c r="A206" s="9" t="s">
        <v>211</v>
      </c>
      <c r="B206" s="10">
        <v>1670</v>
      </c>
      <c r="C206" s="5">
        <v>8000</v>
      </c>
    </row>
    <row r="207" spans="1:3" ht="15">
      <c r="A207" s="9" t="s">
        <v>212</v>
      </c>
      <c r="B207" s="10">
        <v>1470</v>
      </c>
      <c r="C207" s="5">
        <v>11000</v>
      </c>
    </row>
    <row r="208" spans="1:3" ht="15">
      <c r="A208" s="9" t="s">
        <v>213</v>
      </c>
      <c r="B208" s="10">
        <v>1450</v>
      </c>
      <c r="C208" s="5">
        <v>3000</v>
      </c>
    </row>
    <row r="209" spans="1:3" ht="15.75" thickBot="1">
      <c r="A209" s="12" t="s">
        <v>214</v>
      </c>
      <c r="B209" s="15">
        <v>1120</v>
      </c>
      <c r="C209" s="16">
        <v>8000</v>
      </c>
    </row>
    <row r="210" spans="1:3" ht="15">
      <c r="A210" s="11" t="s">
        <v>215</v>
      </c>
      <c r="B210" s="10">
        <v>2900</v>
      </c>
      <c r="C210" s="5">
        <v>18000</v>
      </c>
    </row>
    <row r="211" spans="1:3" ht="15">
      <c r="A211" s="9" t="s">
        <v>216</v>
      </c>
      <c r="B211" s="10">
        <v>1560</v>
      </c>
      <c r="C211" s="5">
        <v>7000</v>
      </c>
    </row>
    <row r="212" spans="1:3" ht="15">
      <c r="A212" s="9" t="s">
        <v>217</v>
      </c>
      <c r="B212" s="10">
        <v>1250</v>
      </c>
      <c r="C212" s="5">
        <v>6000</v>
      </c>
    </row>
    <row r="213" spans="1:3" ht="15">
      <c r="A213" s="9" t="s">
        <v>218</v>
      </c>
      <c r="B213" s="10">
        <v>1380</v>
      </c>
      <c r="C213" s="5">
        <v>7000</v>
      </c>
    </row>
    <row r="214" spans="1:3" ht="15">
      <c r="A214" s="9" t="s">
        <v>219</v>
      </c>
      <c r="B214" s="10">
        <v>2720</v>
      </c>
      <c r="C214" s="5">
        <v>11000</v>
      </c>
    </row>
    <row r="215" spans="1:3" ht="15">
      <c r="A215" s="9" t="s">
        <v>220</v>
      </c>
      <c r="B215" s="10">
        <v>2870</v>
      </c>
      <c r="C215" s="5">
        <v>6000</v>
      </c>
    </row>
    <row r="216" spans="1:3" ht="15">
      <c r="A216" s="9" t="s">
        <v>221</v>
      </c>
      <c r="B216" s="10">
        <v>1070</v>
      </c>
      <c r="C216" s="5">
        <v>4000</v>
      </c>
    </row>
    <row r="217" spans="1:3" ht="15">
      <c r="A217" s="9" t="s">
        <v>222</v>
      </c>
      <c r="B217" s="10">
        <v>1540</v>
      </c>
      <c r="C217" s="5">
        <v>5000</v>
      </c>
    </row>
    <row r="218" spans="1:3" ht="15">
      <c r="A218" s="9" t="s">
        <v>223</v>
      </c>
      <c r="B218" s="10">
        <v>2400</v>
      </c>
      <c r="C218" s="5">
        <v>11000</v>
      </c>
    </row>
    <row r="219" spans="1:3" ht="15">
      <c r="A219" s="9" t="s">
        <v>224</v>
      </c>
      <c r="B219" s="10">
        <v>2120</v>
      </c>
      <c r="C219" s="5">
        <v>12000</v>
      </c>
    </row>
    <row r="220" spans="1:3" ht="15">
      <c r="A220" s="9" t="s">
        <v>225</v>
      </c>
      <c r="B220" s="10">
        <v>1810</v>
      </c>
      <c r="C220" s="5">
        <v>11000</v>
      </c>
    </row>
    <row r="221" spans="1:3" ht="15">
      <c r="A221" s="9" t="s">
        <v>226</v>
      </c>
      <c r="B221" s="10">
        <v>1650</v>
      </c>
      <c r="C221" s="5">
        <v>7000</v>
      </c>
    </row>
    <row r="222" spans="1:3" ht="15">
      <c r="A222" s="9" t="s">
        <v>227</v>
      </c>
      <c r="B222" s="10">
        <v>1490</v>
      </c>
      <c r="C222" s="5">
        <v>8000</v>
      </c>
    </row>
    <row r="223" spans="1:3" ht="15">
      <c r="A223" s="9" t="s">
        <v>228</v>
      </c>
      <c r="B223" s="10">
        <v>2040</v>
      </c>
      <c r="C223" s="5">
        <v>8000</v>
      </c>
    </row>
    <row r="224" spans="1:3" ht="15">
      <c r="A224" s="9" t="s">
        <v>229</v>
      </c>
      <c r="B224" s="10">
        <v>2600</v>
      </c>
      <c r="C224" s="5">
        <v>9000</v>
      </c>
    </row>
    <row r="225" spans="1:3" ht="15">
      <c r="A225" s="9" t="s">
        <v>230</v>
      </c>
      <c r="B225" s="10">
        <v>2240</v>
      </c>
      <c r="C225" s="5">
        <v>10000</v>
      </c>
    </row>
    <row r="226" spans="1:3" ht="15">
      <c r="A226" s="9" t="s">
        <v>231</v>
      </c>
      <c r="B226" s="10">
        <v>2260</v>
      </c>
      <c r="C226" s="5">
        <v>9000</v>
      </c>
    </row>
    <row r="227" spans="1:3" ht="15">
      <c r="A227" s="9" t="s">
        <v>232</v>
      </c>
      <c r="B227" s="10">
        <v>1780</v>
      </c>
      <c r="C227" s="5">
        <v>9000</v>
      </c>
    </row>
    <row r="228" spans="1:3" ht="15">
      <c r="A228" s="9" t="s">
        <v>233</v>
      </c>
      <c r="B228" s="10">
        <v>1910</v>
      </c>
      <c r="C228" s="5">
        <v>9000</v>
      </c>
    </row>
    <row r="229" spans="1:3" ht="15">
      <c r="A229" s="9" t="s">
        <v>234</v>
      </c>
      <c r="B229" s="10">
        <v>2070</v>
      </c>
      <c r="C229" s="5">
        <v>8000</v>
      </c>
    </row>
    <row r="230" spans="1:3" ht="15">
      <c r="A230" s="9" t="s">
        <v>235</v>
      </c>
      <c r="B230" s="10">
        <v>1080</v>
      </c>
      <c r="C230" s="5">
        <v>3000</v>
      </c>
    </row>
    <row r="231" spans="1:3" ht="15">
      <c r="A231" s="9" t="s">
        <v>236</v>
      </c>
      <c r="B231" s="10">
        <v>1700</v>
      </c>
      <c r="C231" s="5">
        <v>12000</v>
      </c>
    </row>
    <row r="232" spans="1:3" ht="15">
      <c r="A232" s="11" t="s">
        <v>237</v>
      </c>
      <c r="B232" s="10">
        <v>1430</v>
      </c>
      <c r="C232" s="5">
        <v>6000</v>
      </c>
    </row>
    <row r="233" spans="1:3" ht="15">
      <c r="A233" s="9" t="s">
        <v>238</v>
      </c>
      <c r="B233" s="10">
        <v>1830</v>
      </c>
      <c r="C233" s="5">
        <v>8000</v>
      </c>
    </row>
    <row r="234" spans="1:3" ht="15">
      <c r="A234" s="9" t="s">
        <v>239</v>
      </c>
      <c r="B234" s="10">
        <v>1140</v>
      </c>
      <c r="C234" s="5">
        <v>5000</v>
      </c>
    </row>
    <row r="235" spans="1:3" ht="15">
      <c r="A235" s="9" t="s">
        <v>240</v>
      </c>
      <c r="B235" s="10">
        <v>1670</v>
      </c>
      <c r="C235" s="5">
        <v>11000</v>
      </c>
    </row>
    <row r="236" spans="1:3" ht="15">
      <c r="A236" s="9" t="s">
        <v>241</v>
      </c>
      <c r="B236" s="10">
        <v>1330</v>
      </c>
      <c r="C236" s="5">
        <v>12000</v>
      </c>
    </row>
    <row r="237" spans="1:3" ht="15">
      <c r="A237" s="9" t="s">
        <v>242</v>
      </c>
      <c r="B237" s="10">
        <v>1400</v>
      </c>
      <c r="C237" s="5">
        <v>9000</v>
      </c>
    </row>
    <row r="238" spans="1:3" ht="15">
      <c r="A238" s="9" t="s">
        <v>243</v>
      </c>
      <c r="B238" s="10">
        <v>1310</v>
      </c>
      <c r="C238" s="5">
        <v>5000</v>
      </c>
    </row>
    <row r="239" spans="1:3" ht="15">
      <c r="A239" s="9" t="s">
        <v>244</v>
      </c>
      <c r="B239" s="10">
        <v>2040</v>
      </c>
      <c r="C239" s="5">
        <v>10000</v>
      </c>
    </row>
    <row r="240" spans="1:3" ht="15">
      <c r="A240" s="9" t="s">
        <v>245</v>
      </c>
      <c r="B240" s="10">
        <v>1590</v>
      </c>
      <c r="C240" s="5">
        <v>8000</v>
      </c>
    </row>
    <row r="241" spans="1:3" ht="15">
      <c r="A241" s="9" t="s">
        <v>246</v>
      </c>
      <c r="B241" s="10">
        <v>1740</v>
      </c>
      <c r="C241" s="5">
        <v>18000</v>
      </c>
    </row>
    <row r="242" spans="1:3" ht="15">
      <c r="A242" s="9" t="s">
        <v>247</v>
      </c>
      <c r="B242" s="10">
        <v>1400</v>
      </c>
      <c r="C242" s="5">
        <v>9000</v>
      </c>
    </row>
    <row r="243" spans="1:3" ht="15">
      <c r="A243" s="9" t="s">
        <v>248</v>
      </c>
      <c r="B243" s="10">
        <v>1810</v>
      </c>
      <c r="C243" s="5">
        <v>8000</v>
      </c>
    </row>
    <row r="244" spans="1:3" ht="15">
      <c r="A244" s="9" t="s">
        <v>249</v>
      </c>
      <c r="B244" s="10">
        <v>4370</v>
      </c>
      <c r="C244" s="5">
        <v>22000</v>
      </c>
    </row>
    <row r="245" spans="1:3" ht="15">
      <c r="A245" s="9" t="s">
        <v>250</v>
      </c>
      <c r="B245" s="10">
        <v>850</v>
      </c>
      <c r="C245" s="5">
        <v>5000</v>
      </c>
    </row>
    <row r="246" spans="1:3" ht="15">
      <c r="A246" s="9" t="s">
        <v>251</v>
      </c>
      <c r="B246" s="10">
        <v>2390</v>
      </c>
      <c r="C246" s="5">
        <v>4000</v>
      </c>
    </row>
    <row r="247" spans="1:3" ht="15">
      <c r="A247" s="9" t="s">
        <v>252</v>
      </c>
      <c r="B247" s="10">
        <v>720</v>
      </c>
      <c r="C247" s="5">
        <v>2000</v>
      </c>
    </row>
    <row r="248" spans="1:3" ht="15">
      <c r="A248" s="9" t="s">
        <v>253</v>
      </c>
      <c r="B248" s="10">
        <v>2000</v>
      </c>
      <c r="C248" s="5">
        <v>11000</v>
      </c>
    </row>
    <row r="249" spans="1:3" ht="15">
      <c r="A249" s="9" t="s">
        <v>254</v>
      </c>
      <c r="B249" s="10">
        <v>1360</v>
      </c>
      <c r="C249" s="5">
        <v>4000</v>
      </c>
    </row>
    <row r="250" spans="1:3" ht="15">
      <c r="A250" s="9" t="s">
        <v>255</v>
      </c>
      <c r="B250" s="10">
        <v>6710</v>
      </c>
      <c r="C250" s="5">
        <v>91000</v>
      </c>
    </row>
    <row r="251" spans="1:3" ht="15">
      <c r="A251" s="9" t="s">
        <v>256</v>
      </c>
      <c r="B251" s="10">
        <v>2670</v>
      </c>
      <c r="C251" s="5">
        <v>3000</v>
      </c>
    </row>
    <row r="252" spans="1:3" ht="15">
      <c r="A252" s="9" t="s">
        <v>257</v>
      </c>
      <c r="B252" s="10">
        <v>2320</v>
      </c>
      <c r="C252" s="5">
        <v>6000</v>
      </c>
    </row>
    <row r="253" spans="1:3" ht="15">
      <c r="A253" s="9" t="s">
        <v>258</v>
      </c>
      <c r="B253" s="10">
        <v>1310</v>
      </c>
      <c r="C253" s="5">
        <v>5000</v>
      </c>
    </row>
    <row r="254" spans="1:3" ht="15">
      <c r="A254" s="9" t="s">
        <v>259</v>
      </c>
      <c r="B254" s="10">
        <v>2230</v>
      </c>
      <c r="C254" s="5">
        <v>6000</v>
      </c>
    </row>
    <row r="255" spans="1:3" ht="15">
      <c r="A255" s="9" t="s">
        <v>260</v>
      </c>
      <c r="B255" s="10">
        <v>2270</v>
      </c>
      <c r="C255" s="5">
        <v>11000</v>
      </c>
    </row>
    <row r="256" spans="1:3" ht="15">
      <c r="A256" s="9" t="s">
        <v>261</v>
      </c>
      <c r="B256" s="10">
        <v>1680</v>
      </c>
      <c r="C256" s="5">
        <v>8000</v>
      </c>
    </row>
    <row r="257" spans="1:3" ht="15">
      <c r="A257" s="9" t="s">
        <v>262</v>
      </c>
      <c r="B257" s="10">
        <v>2160</v>
      </c>
      <c r="C257" s="5">
        <v>9000</v>
      </c>
    </row>
    <row r="258" spans="1:3" ht="15">
      <c r="A258" s="9" t="s">
        <v>263</v>
      </c>
      <c r="B258" s="10">
        <v>2180</v>
      </c>
      <c r="C258" s="5">
        <v>15000</v>
      </c>
    </row>
    <row r="259" spans="1:3" ht="15">
      <c r="A259" s="9" t="s">
        <v>264</v>
      </c>
      <c r="B259" s="10">
        <v>2260</v>
      </c>
      <c r="C259" s="5">
        <v>11000</v>
      </c>
    </row>
    <row r="260" spans="1:3" ht="15">
      <c r="A260" s="9" t="s">
        <v>265</v>
      </c>
      <c r="B260" s="10">
        <v>2240</v>
      </c>
      <c r="C260" s="5">
        <v>9000</v>
      </c>
    </row>
    <row r="261" spans="1:3" ht="15">
      <c r="A261" s="9" t="s">
        <v>266</v>
      </c>
      <c r="B261" s="10">
        <v>2040</v>
      </c>
      <c r="C261" s="5">
        <v>7000</v>
      </c>
    </row>
    <row r="262" spans="1:3" ht="15">
      <c r="A262" s="9" t="s">
        <v>267</v>
      </c>
      <c r="B262" s="10">
        <v>2590</v>
      </c>
      <c r="C262" s="5">
        <v>47000</v>
      </c>
    </row>
    <row r="263" spans="1:3" ht="15">
      <c r="A263" s="9" t="s">
        <v>268</v>
      </c>
      <c r="B263" s="10">
        <v>1110</v>
      </c>
      <c r="C263" s="5">
        <v>4000</v>
      </c>
    </row>
    <row r="264" spans="1:3" ht="15">
      <c r="A264" s="9" t="s">
        <v>269</v>
      </c>
      <c r="B264" s="10">
        <v>1690</v>
      </c>
      <c r="C264" s="5">
        <v>8000</v>
      </c>
    </row>
    <row r="265" spans="1:3" ht="15">
      <c r="A265" s="9" t="s">
        <v>270</v>
      </c>
      <c r="B265" s="10">
        <v>1710</v>
      </c>
      <c r="C265" s="5">
        <v>6000</v>
      </c>
    </row>
    <row r="266" spans="1:3" ht="15">
      <c r="A266" s="9" t="s">
        <v>271</v>
      </c>
      <c r="B266" s="10">
        <v>1130</v>
      </c>
      <c r="C266" s="5">
        <v>8000</v>
      </c>
    </row>
    <row r="267" spans="1:3" ht="15">
      <c r="A267" s="9" t="s">
        <v>272</v>
      </c>
      <c r="B267" s="10">
        <v>1590</v>
      </c>
      <c r="C267" s="5">
        <v>9000</v>
      </c>
    </row>
    <row r="268" spans="1:3" ht="15">
      <c r="A268" s="9" t="s">
        <v>273</v>
      </c>
      <c r="B268" s="10">
        <v>1430</v>
      </c>
      <c r="C268" s="5">
        <v>6000</v>
      </c>
    </row>
    <row r="269" spans="1:3" ht="15">
      <c r="A269" s="9" t="s">
        <v>274</v>
      </c>
      <c r="B269" s="10">
        <v>2070</v>
      </c>
      <c r="C269" s="5">
        <v>13000</v>
      </c>
    </row>
    <row r="270" spans="1:3" ht="15">
      <c r="A270" s="9" t="s">
        <v>275</v>
      </c>
      <c r="B270" s="10">
        <v>2090</v>
      </c>
      <c r="C270" s="5">
        <v>19000</v>
      </c>
    </row>
    <row r="271" spans="1:3" ht="15">
      <c r="A271" s="9" t="s">
        <v>276</v>
      </c>
      <c r="B271" s="10">
        <v>2570</v>
      </c>
      <c r="C271" s="5">
        <v>20000</v>
      </c>
    </row>
    <row r="272" spans="1:3" ht="15">
      <c r="A272" s="9" t="s">
        <v>277</v>
      </c>
      <c r="B272" s="10">
        <v>970</v>
      </c>
      <c r="C272" s="5">
        <v>3000</v>
      </c>
    </row>
    <row r="273" spans="1:3" ht="15">
      <c r="A273" s="9" t="s">
        <v>278</v>
      </c>
      <c r="B273" s="10">
        <v>1450</v>
      </c>
      <c r="C273" s="5">
        <v>16000</v>
      </c>
    </row>
    <row r="274" spans="1:3" ht="15">
      <c r="A274" s="9" t="s">
        <v>279</v>
      </c>
      <c r="B274" s="10">
        <v>2470</v>
      </c>
      <c r="C274" s="5">
        <v>24000</v>
      </c>
    </row>
    <row r="275" spans="1:3" ht="15">
      <c r="A275" s="9" t="s">
        <v>280</v>
      </c>
      <c r="B275" s="10">
        <v>4350</v>
      </c>
      <c r="C275" s="5">
        <v>13000</v>
      </c>
    </row>
    <row r="276" spans="1:3" ht="15">
      <c r="A276" s="9" t="s">
        <v>281</v>
      </c>
      <c r="B276" s="10">
        <v>1750</v>
      </c>
      <c r="C276" s="5">
        <v>13000</v>
      </c>
    </row>
    <row r="277" spans="1:3" ht="15">
      <c r="A277" s="9" t="s">
        <v>282</v>
      </c>
      <c r="B277" s="10">
        <v>2230</v>
      </c>
      <c r="C277" s="5">
        <v>10000</v>
      </c>
    </row>
    <row r="278" spans="1:3" ht="15">
      <c r="A278" s="9" t="s">
        <v>283</v>
      </c>
      <c r="B278" s="10">
        <v>1970</v>
      </c>
      <c r="C278" s="5">
        <v>8000</v>
      </c>
    </row>
    <row r="279" spans="1:3" ht="15">
      <c r="A279" s="9" t="s">
        <v>284</v>
      </c>
      <c r="B279" s="10">
        <v>1340</v>
      </c>
      <c r="C279" s="5">
        <v>6000</v>
      </c>
    </row>
    <row r="280" spans="1:3" ht="15">
      <c r="A280" s="9" t="s">
        <v>285</v>
      </c>
      <c r="B280" s="10">
        <v>950</v>
      </c>
      <c r="C280" s="5">
        <v>2000</v>
      </c>
    </row>
    <row r="281" spans="1:3" ht="15">
      <c r="A281" s="9" t="s">
        <v>286</v>
      </c>
      <c r="B281" s="10">
        <v>1290</v>
      </c>
      <c r="C281" s="5">
        <v>6000</v>
      </c>
    </row>
    <row r="282" spans="1:3" ht="15">
      <c r="A282" s="9" t="s">
        <v>287</v>
      </c>
      <c r="B282" s="10">
        <v>1520</v>
      </c>
      <c r="C282" s="5">
        <v>6000</v>
      </c>
    </row>
    <row r="283" spans="1:3" ht="15">
      <c r="A283" s="9" t="s">
        <v>288</v>
      </c>
      <c r="B283" s="10">
        <v>2130</v>
      </c>
      <c r="C283" s="5">
        <v>11000</v>
      </c>
    </row>
    <row r="284" spans="1:3" ht="15.75" thickBot="1">
      <c r="A284" s="12" t="s">
        <v>289</v>
      </c>
      <c r="B284" s="15">
        <v>1660</v>
      </c>
      <c r="C284" s="16">
        <v>13000</v>
      </c>
    </row>
    <row r="285" spans="1:3" ht="15">
      <c r="A285" s="11" t="s">
        <v>290</v>
      </c>
      <c r="B285" s="10">
        <v>1840</v>
      </c>
      <c r="C285" s="5">
        <v>9000</v>
      </c>
    </row>
    <row r="286" spans="1:3" ht="15">
      <c r="A286" s="9" t="s">
        <v>291</v>
      </c>
      <c r="B286" s="10">
        <v>1690</v>
      </c>
      <c r="C286" s="5">
        <v>11000</v>
      </c>
    </row>
    <row r="287" spans="1:3" ht="15">
      <c r="A287" s="9" t="s">
        <v>292</v>
      </c>
      <c r="B287" s="10">
        <v>3130</v>
      </c>
      <c r="C287" s="5">
        <v>26000</v>
      </c>
    </row>
    <row r="288" spans="1:3" ht="15">
      <c r="A288" s="9" t="s">
        <v>293</v>
      </c>
      <c r="B288" s="10">
        <v>1470</v>
      </c>
      <c r="C288" s="5">
        <v>5000</v>
      </c>
    </row>
    <row r="289" spans="1:3" ht="15">
      <c r="A289" s="9" t="s">
        <v>294</v>
      </c>
      <c r="B289" s="10">
        <v>1350</v>
      </c>
      <c r="C289" s="5">
        <v>4000</v>
      </c>
    </row>
    <row r="290" spans="1:3" ht="15">
      <c r="A290" s="9" t="s">
        <v>295</v>
      </c>
      <c r="B290" s="10">
        <v>2030</v>
      </c>
      <c r="C290" s="5">
        <v>8000</v>
      </c>
    </row>
    <row r="291" spans="1:3" ht="15">
      <c r="A291" s="9" t="s">
        <v>296</v>
      </c>
      <c r="B291" s="10">
        <v>3000</v>
      </c>
      <c r="C291" s="5">
        <v>13000</v>
      </c>
    </row>
    <row r="292" spans="1:3" ht="15">
      <c r="A292" s="9" t="s">
        <v>297</v>
      </c>
      <c r="B292" s="10">
        <v>2020</v>
      </c>
      <c r="C292" s="5">
        <v>9000</v>
      </c>
    </row>
    <row r="293" spans="1:3" ht="15">
      <c r="A293" s="9" t="s">
        <v>298</v>
      </c>
      <c r="B293" s="10">
        <v>2200</v>
      </c>
      <c r="C293" s="5">
        <v>9000</v>
      </c>
    </row>
    <row r="294" spans="1:3" ht="15">
      <c r="A294" s="9" t="s">
        <v>299</v>
      </c>
      <c r="B294" s="10">
        <v>2770</v>
      </c>
      <c r="C294" s="5">
        <v>13000</v>
      </c>
    </row>
    <row r="295" spans="1:3" ht="15">
      <c r="A295" s="9" t="s">
        <v>300</v>
      </c>
      <c r="B295" s="10">
        <v>3470</v>
      </c>
      <c r="C295" s="5">
        <v>16000</v>
      </c>
    </row>
    <row r="296" spans="1:3" ht="15">
      <c r="A296" s="9" t="s">
        <v>301</v>
      </c>
      <c r="B296" s="10">
        <v>2280</v>
      </c>
      <c r="C296" s="5">
        <v>8000</v>
      </c>
    </row>
    <row r="297" spans="1:3" ht="15">
      <c r="A297" s="9" t="s">
        <v>302</v>
      </c>
      <c r="B297" s="10">
        <v>1390</v>
      </c>
      <c r="C297" s="5">
        <v>6000</v>
      </c>
    </row>
    <row r="298" spans="1:3" ht="15">
      <c r="A298" s="9" t="s">
        <v>303</v>
      </c>
      <c r="B298" s="10">
        <v>1720</v>
      </c>
      <c r="C298" s="5">
        <v>10000</v>
      </c>
    </row>
    <row r="299" spans="1:3" ht="15">
      <c r="A299" s="11" t="s">
        <v>304</v>
      </c>
      <c r="B299" s="10">
        <v>2640</v>
      </c>
      <c r="C299" s="5">
        <v>8000</v>
      </c>
    </row>
    <row r="300" spans="1:3" ht="15">
      <c r="A300" s="9" t="s">
        <v>305</v>
      </c>
      <c r="B300" s="10">
        <v>1790</v>
      </c>
      <c r="C300" s="5">
        <v>6000</v>
      </c>
    </row>
    <row r="301" spans="1:3" ht="15">
      <c r="A301" s="9" t="s">
        <v>306</v>
      </c>
      <c r="B301" s="10">
        <v>2220</v>
      </c>
      <c r="C301" s="5">
        <v>17000</v>
      </c>
    </row>
    <row r="302" spans="1:3" ht="15.75" thickBot="1">
      <c r="A302" s="12" t="s">
        <v>307</v>
      </c>
      <c r="B302" s="15">
        <v>2550</v>
      </c>
      <c r="C302" s="16">
        <v>8000</v>
      </c>
    </row>
    <row r="303" spans="1:3" ht="15">
      <c r="A303" s="11" t="s">
        <v>308</v>
      </c>
      <c r="B303" s="10">
        <v>1100</v>
      </c>
      <c r="C303" s="5">
        <v>18000</v>
      </c>
    </row>
    <row r="304" spans="1:3" ht="15">
      <c r="A304" s="9" t="s">
        <v>309</v>
      </c>
      <c r="B304" s="10">
        <v>1910</v>
      </c>
      <c r="C304" s="5">
        <v>13000</v>
      </c>
    </row>
    <row r="305" spans="1:3" ht="15">
      <c r="A305" s="9" t="s">
        <v>310</v>
      </c>
      <c r="B305" s="10">
        <v>1100</v>
      </c>
      <c r="C305" s="5">
        <v>7000</v>
      </c>
    </row>
    <row r="306" spans="1:3" ht="15">
      <c r="A306" s="9" t="s">
        <v>311</v>
      </c>
      <c r="B306" s="10">
        <v>1480</v>
      </c>
      <c r="C306" s="5">
        <v>5000</v>
      </c>
    </row>
    <row r="307" spans="1:3" ht="15">
      <c r="A307" s="9" t="s">
        <v>312</v>
      </c>
      <c r="B307" s="10">
        <v>1830</v>
      </c>
      <c r="C307" s="5">
        <v>6000</v>
      </c>
    </row>
    <row r="308" spans="1:3" ht="15">
      <c r="A308" s="9" t="s">
        <v>313</v>
      </c>
      <c r="B308" s="10">
        <v>1420</v>
      </c>
      <c r="C308" s="5">
        <v>6000</v>
      </c>
    </row>
    <row r="309" spans="1:3" ht="15">
      <c r="A309" s="9" t="s">
        <v>314</v>
      </c>
      <c r="B309" s="10">
        <v>1610</v>
      </c>
      <c r="C309" s="5">
        <v>7000</v>
      </c>
    </row>
    <row r="310" spans="1:3" ht="15">
      <c r="A310" s="9" t="s">
        <v>315</v>
      </c>
      <c r="B310" s="10">
        <v>2510</v>
      </c>
      <c r="C310" s="5">
        <v>8000</v>
      </c>
    </row>
    <row r="311" spans="1:3" ht="15">
      <c r="A311" s="9" t="s">
        <v>316</v>
      </c>
      <c r="B311" s="10">
        <v>1180</v>
      </c>
      <c r="C311" s="5">
        <v>5000</v>
      </c>
    </row>
    <row r="312" spans="1:3" ht="15">
      <c r="A312" s="9" t="s">
        <v>317</v>
      </c>
      <c r="B312" s="10">
        <v>1070</v>
      </c>
      <c r="C312" s="5">
        <v>6000</v>
      </c>
    </row>
    <row r="313" spans="1:3" ht="15">
      <c r="A313" s="9" t="s">
        <v>318</v>
      </c>
      <c r="B313" s="10">
        <v>1150</v>
      </c>
      <c r="C313" s="5">
        <v>9000</v>
      </c>
    </row>
    <row r="314" spans="1:3" ht="15">
      <c r="A314" s="9" t="s">
        <v>319</v>
      </c>
      <c r="B314" s="10">
        <v>1020</v>
      </c>
      <c r="C314" s="5">
        <v>6000</v>
      </c>
    </row>
    <row r="315" spans="1:3" ht="15">
      <c r="A315" s="9" t="s">
        <v>320</v>
      </c>
      <c r="B315" s="10">
        <v>2430</v>
      </c>
      <c r="C315" s="5">
        <v>7000</v>
      </c>
    </row>
    <row r="316" spans="1:3" ht="15">
      <c r="A316" s="9" t="s">
        <v>321</v>
      </c>
      <c r="B316" s="10">
        <v>1570</v>
      </c>
      <c r="C316" s="5">
        <v>6000</v>
      </c>
    </row>
    <row r="317" spans="1:3" ht="15">
      <c r="A317" s="9" t="s">
        <v>322</v>
      </c>
      <c r="B317" s="10">
        <v>1340</v>
      </c>
      <c r="C317" s="5">
        <v>5000</v>
      </c>
    </row>
    <row r="318" spans="1:3" ht="15">
      <c r="A318" s="9" t="s">
        <v>323</v>
      </c>
      <c r="B318" s="10">
        <v>1420</v>
      </c>
      <c r="C318" s="5">
        <v>8000</v>
      </c>
    </row>
    <row r="319" spans="1:3" ht="15">
      <c r="A319" s="9" t="s">
        <v>324</v>
      </c>
      <c r="B319" s="10">
        <v>1320</v>
      </c>
      <c r="C319" s="5">
        <v>7000</v>
      </c>
    </row>
    <row r="320" spans="1:3" ht="15">
      <c r="A320" s="9" t="s">
        <v>325</v>
      </c>
      <c r="B320" s="10">
        <v>1120</v>
      </c>
      <c r="C320" s="5">
        <v>4000</v>
      </c>
    </row>
    <row r="321" spans="1:3" ht="15">
      <c r="A321" s="9" t="s">
        <v>326</v>
      </c>
      <c r="B321" s="10">
        <v>1400</v>
      </c>
      <c r="C321" s="5">
        <v>7000</v>
      </c>
    </row>
    <row r="322" spans="1:3" ht="15">
      <c r="A322" s="9" t="s">
        <v>327</v>
      </c>
      <c r="B322" s="10">
        <v>1650</v>
      </c>
      <c r="C322" s="5">
        <v>5000</v>
      </c>
    </row>
    <row r="323" spans="1:3" ht="15">
      <c r="A323" s="9" t="s">
        <v>328</v>
      </c>
      <c r="B323" s="10">
        <v>1390</v>
      </c>
      <c r="C323" s="5">
        <v>4000</v>
      </c>
    </row>
    <row r="324" spans="1:3" ht="15">
      <c r="A324" s="9" t="s">
        <v>329</v>
      </c>
      <c r="B324" s="10">
        <v>1830</v>
      </c>
      <c r="C324" s="5">
        <v>11000</v>
      </c>
    </row>
    <row r="325" spans="1:3" ht="15">
      <c r="A325" s="9" t="s">
        <v>330</v>
      </c>
      <c r="B325" s="10">
        <v>3640</v>
      </c>
      <c r="C325" s="5">
        <v>23000</v>
      </c>
    </row>
    <row r="326" spans="1:3" ht="15">
      <c r="A326" s="9" t="s">
        <v>331</v>
      </c>
      <c r="B326" s="10">
        <v>1080</v>
      </c>
      <c r="C326" s="5">
        <v>4000</v>
      </c>
    </row>
    <row r="327" spans="1:3" ht="15">
      <c r="A327" s="9" t="s">
        <v>332</v>
      </c>
      <c r="B327" s="10">
        <v>1650</v>
      </c>
      <c r="C327" s="5">
        <v>15000</v>
      </c>
    </row>
    <row r="328" spans="1:3" ht="15">
      <c r="A328" s="9" t="s">
        <v>333</v>
      </c>
      <c r="B328" s="10">
        <v>1360</v>
      </c>
      <c r="C328" s="5">
        <v>9000</v>
      </c>
    </row>
    <row r="329" spans="1:3" ht="15">
      <c r="A329" s="9" t="s">
        <v>334</v>
      </c>
      <c r="B329" s="10">
        <v>1430</v>
      </c>
      <c r="C329" s="5">
        <v>11000</v>
      </c>
    </row>
    <row r="330" spans="1:3" ht="15">
      <c r="A330" s="9" t="s">
        <v>335</v>
      </c>
      <c r="B330" s="10">
        <v>6190</v>
      </c>
      <c r="C330" s="5">
        <v>51000</v>
      </c>
    </row>
    <row r="331" spans="1:3" ht="15">
      <c r="A331" s="9" t="s">
        <v>336</v>
      </c>
      <c r="B331" s="10">
        <v>1090</v>
      </c>
      <c r="C331" s="5">
        <v>6000</v>
      </c>
    </row>
    <row r="332" spans="1:3" ht="15">
      <c r="A332" s="9" t="s">
        <v>337</v>
      </c>
      <c r="B332" s="10">
        <v>1130</v>
      </c>
      <c r="C332" s="5">
        <v>6000</v>
      </c>
    </row>
    <row r="333" spans="1:3" ht="15">
      <c r="A333" s="9" t="s">
        <v>338</v>
      </c>
      <c r="B333" s="10">
        <v>870</v>
      </c>
      <c r="C333" s="5">
        <v>4000</v>
      </c>
    </row>
    <row r="334" spans="1:3" ht="15">
      <c r="A334" s="9" t="s">
        <v>339</v>
      </c>
      <c r="B334" s="10">
        <v>810</v>
      </c>
      <c r="C334" s="5">
        <v>10000</v>
      </c>
    </row>
    <row r="335" spans="1:3" ht="15">
      <c r="A335" s="9" t="s">
        <v>340</v>
      </c>
      <c r="B335" s="10">
        <v>880</v>
      </c>
      <c r="C335" s="5">
        <v>2000</v>
      </c>
    </row>
    <row r="336" spans="1:3" ht="15">
      <c r="A336" s="11" t="s">
        <v>341</v>
      </c>
      <c r="B336" s="10">
        <v>990</v>
      </c>
      <c r="C336" s="5">
        <v>6000</v>
      </c>
    </row>
    <row r="337" spans="1:3" ht="15">
      <c r="A337" s="9" t="s">
        <v>342</v>
      </c>
      <c r="B337" s="10">
        <v>1890</v>
      </c>
      <c r="C337" s="5">
        <v>7000</v>
      </c>
    </row>
    <row r="338" spans="1:3" ht="15">
      <c r="A338" s="9" t="s">
        <v>343</v>
      </c>
      <c r="B338" s="10">
        <v>1800</v>
      </c>
      <c r="C338" s="5">
        <v>18000</v>
      </c>
    </row>
    <row r="339" spans="1:3" ht="15">
      <c r="A339" s="9" t="s">
        <v>344</v>
      </c>
      <c r="B339" s="10">
        <v>800</v>
      </c>
      <c r="C339" s="5">
        <v>6000</v>
      </c>
    </row>
    <row r="340" spans="1:3" ht="15">
      <c r="A340" s="9" t="s">
        <v>345</v>
      </c>
      <c r="B340" s="10">
        <v>2240</v>
      </c>
      <c r="C340" s="5">
        <v>23000</v>
      </c>
    </row>
    <row r="341" spans="1:3" ht="15">
      <c r="A341" s="9" t="s">
        <v>346</v>
      </c>
      <c r="B341" s="10">
        <v>1390</v>
      </c>
      <c r="C341" s="5">
        <v>6000</v>
      </c>
    </row>
    <row r="342" spans="1:3" ht="15">
      <c r="A342" s="9" t="s">
        <v>347</v>
      </c>
      <c r="B342" s="10">
        <v>1710</v>
      </c>
      <c r="C342" s="5">
        <v>5000</v>
      </c>
    </row>
    <row r="343" spans="1:3" ht="15">
      <c r="A343" s="9" t="s">
        <v>348</v>
      </c>
      <c r="B343" s="10">
        <v>1880</v>
      </c>
      <c r="C343" s="5">
        <v>13000</v>
      </c>
    </row>
    <row r="344" spans="1:3" ht="15">
      <c r="A344" s="9" t="s">
        <v>349</v>
      </c>
      <c r="B344" s="10">
        <v>1390</v>
      </c>
      <c r="C344" s="5">
        <v>9000</v>
      </c>
    </row>
    <row r="345" spans="1:3" ht="15">
      <c r="A345" s="9" t="s">
        <v>350</v>
      </c>
      <c r="B345" s="10">
        <v>1330</v>
      </c>
      <c r="C345" s="5">
        <v>9000</v>
      </c>
    </row>
    <row r="346" spans="1:3" ht="15">
      <c r="A346" s="9" t="s">
        <v>351</v>
      </c>
      <c r="B346" s="10">
        <v>1290</v>
      </c>
      <c r="C346" s="5">
        <v>7000</v>
      </c>
    </row>
    <row r="347" spans="1:3" ht="15">
      <c r="A347" s="9" t="s">
        <v>352</v>
      </c>
      <c r="B347" s="10">
        <v>1610</v>
      </c>
      <c r="C347" s="5">
        <v>7000</v>
      </c>
    </row>
    <row r="348" spans="1:3" ht="15">
      <c r="A348" s="9" t="s">
        <v>353</v>
      </c>
      <c r="B348" s="10">
        <v>1020</v>
      </c>
      <c r="C348" s="5">
        <v>4000</v>
      </c>
    </row>
    <row r="349" spans="1:3" ht="15">
      <c r="A349" s="9" t="s">
        <v>354</v>
      </c>
      <c r="B349" s="10">
        <v>550</v>
      </c>
      <c r="C349" s="5">
        <v>2000</v>
      </c>
    </row>
    <row r="350" spans="1:3" ht="15">
      <c r="A350" s="9" t="s">
        <v>355</v>
      </c>
      <c r="B350" s="10">
        <v>1430</v>
      </c>
      <c r="C350" s="5">
        <v>3000</v>
      </c>
    </row>
    <row r="351" spans="1:3" ht="15">
      <c r="A351" s="9" t="s">
        <v>356</v>
      </c>
      <c r="B351" s="10">
        <v>1320</v>
      </c>
      <c r="C351" s="5">
        <v>7000</v>
      </c>
    </row>
    <row r="352" spans="1:3" ht="15">
      <c r="A352" s="9" t="s">
        <v>357</v>
      </c>
      <c r="B352" s="10">
        <v>1490</v>
      </c>
      <c r="C352" s="5">
        <v>7000</v>
      </c>
    </row>
    <row r="353" spans="1:3" ht="15">
      <c r="A353" s="9" t="s">
        <v>358</v>
      </c>
      <c r="B353" s="10">
        <v>1300</v>
      </c>
      <c r="C353" s="5">
        <v>4000</v>
      </c>
    </row>
    <row r="354" spans="1:3" ht="15">
      <c r="A354" s="9" t="s">
        <v>359</v>
      </c>
      <c r="B354" s="10">
        <v>1370</v>
      </c>
      <c r="C354" s="5">
        <v>10000</v>
      </c>
    </row>
    <row r="355" spans="1:3" ht="15">
      <c r="A355" s="9" t="s">
        <v>360</v>
      </c>
      <c r="B355" s="10">
        <v>1210</v>
      </c>
      <c r="C355" s="5">
        <v>6000</v>
      </c>
    </row>
    <row r="356" spans="1:3" ht="15">
      <c r="A356" s="9" t="s">
        <v>361</v>
      </c>
      <c r="B356" s="10">
        <v>2160</v>
      </c>
      <c r="C356" s="5">
        <v>21000</v>
      </c>
    </row>
    <row r="357" spans="1:3" ht="15">
      <c r="A357" s="9" t="s">
        <v>362</v>
      </c>
      <c r="B357" s="10">
        <v>1700</v>
      </c>
      <c r="C357" s="5">
        <v>5000</v>
      </c>
    </row>
    <row r="358" spans="1:3" ht="15">
      <c r="A358" s="11" t="s">
        <v>363</v>
      </c>
      <c r="B358" s="10">
        <v>1230</v>
      </c>
      <c r="C358" s="5">
        <v>5000</v>
      </c>
    </row>
    <row r="359" spans="1:3" ht="15">
      <c r="A359" s="9" t="s">
        <v>364</v>
      </c>
      <c r="B359" s="10">
        <v>1830</v>
      </c>
      <c r="C359" s="5">
        <v>10000</v>
      </c>
    </row>
    <row r="360" spans="1:3" ht="15">
      <c r="A360" s="9" t="s">
        <v>365</v>
      </c>
      <c r="B360" s="10">
        <v>1770</v>
      </c>
      <c r="C360" s="5">
        <v>8000</v>
      </c>
    </row>
    <row r="361" spans="1:3" ht="15.75" thickBot="1">
      <c r="A361" s="12" t="s">
        <v>366</v>
      </c>
      <c r="B361" s="15">
        <v>1070</v>
      </c>
      <c r="C361" s="16">
        <v>5000</v>
      </c>
    </row>
    <row r="362" spans="1:3" ht="15">
      <c r="A362" s="11" t="s">
        <v>367</v>
      </c>
      <c r="B362" s="10">
        <v>1810</v>
      </c>
      <c r="C362" s="5">
        <v>12000</v>
      </c>
    </row>
    <row r="363" spans="1:3" ht="15">
      <c r="A363" s="9" t="s">
        <v>368</v>
      </c>
      <c r="B363" s="10">
        <v>2440</v>
      </c>
      <c r="C363" s="5">
        <v>8000</v>
      </c>
    </row>
    <row r="364" spans="1:3" ht="15">
      <c r="A364" s="9" t="s">
        <v>369</v>
      </c>
      <c r="B364" s="10">
        <v>2550</v>
      </c>
      <c r="C364" s="5">
        <v>15000</v>
      </c>
    </row>
    <row r="365" spans="1:3" ht="15">
      <c r="A365" s="9" t="s">
        <v>370</v>
      </c>
      <c r="B365" s="10">
        <v>2040</v>
      </c>
      <c r="C365" s="5">
        <v>8000</v>
      </c>
    </row>
    <row r="366" spans="1:3" ht="15">
      <c r="A366" s="9" t="s">
        <v>371</v>
      </c>
      <c r="B366" s="10">
        <v>2510</v>
      </c>
      <c r="C366" s="5">
        <v>12000</v>
      </c>
    </row>
    <row r="367" spans="1:3" ht="15">
      <c r="A367" s="9" t="s">
        <v>372</v>
      </c>
      <c r="B367" s="10">
        <v>1650</v>
      </c>
      <c r="C367" s="5">
        <v>25000</v>
      </c>
    </row>
    <row r="368" spans="1:3" ht="15">
      <c r="A368" s="9" t="s">
        <v>373</v>
      </c>
      <c r="B368" s="10">
        <v>3320</v>
      </c>
      <c r="C368" s="5">
        <v>19000</v>
      </c>
    </row>
    <row r="369" spans="1:3" ht="15">
      <c r="A369" s="9" t="s">
        <v>374</v>
      </c>
      <c r="B369" s="10">
        <v>1990</v>
      </c>
      <c r="C369" s="5">
        <v>7000</v>
      </c>
    </row>
    <row r="370" spans="1:3" ht="15">
      <c r="A370" s="9" t="s">
        <v>375</v>
      </c>
      <c r="B370" s="10">
        <v>1520</v>
      </c>
      <c r="C370" s="5">
        <v>6000</v>
      </c>
    </row>
    <row r="371" spans="1:3" ht="15">
      <c r="A371" s="9" t="s">
        <v>376</v>
      </c>
      <c r="B371" s="10">
        <v>1660</v>
      </c>
      <c r="C371" s="5">
        <v>10000</v>
      </c>
    </row>
    <row r="372" spans="1:3" ht="15">
      <c r="A372" s="9" t="s">
        <v>377</v>
      </c>
      <c r="B372" s="10">
        <v>1350</v>
      </c>
      <c r="C372" s="5">
        <v>4000</v>
      </c>
    </row>
    <row r="373" spans="1:3" ht="15">
      <c r="A373" s="9" t="s">
        <v>378</v>
      </c>
      <c r="B373" s="10">
        <v>2860</v>
      </c>
      <c r="C373" s="5">
        <v>14000</v>
      </c>
    </row>
    <row r="374" spans="1:3" ht="15">
      <c r="A374" s="9" t="s">
        <v>379</v>
      </c>
      <c r="B374" s="10">
        <v>2520</v>
      </c>
      <c r="C374" s="5">
        <v>9000</v>
      </c>
    </row>
    <row r="375" spans="1:3" ht="15">
      <c r="A375" s="9" t="s">
        <v>380</v>
      </c>
      <c r="B375" s="10">
        <v>2030</v>
      </c>
      <c r="C375" s="5">
        <v>10000</v>
      </c>
    </row>
    <row r="376" spans="1:3" ht="15">
      <c r="A376" s="9" t="s">
        <v>381</v>
      </c>
      <c r="B376" s="10">
        <v>1520</v>
      </c>
      <c r="C376" s="5">
        <v>7000</v>
      </c>
    </row>
    <row r="377" spans="1:3" ht="15">
      <c r="A377" s="9" t="s">
        <v>382</v>
      </c>
      <c r="B377" s="10">
        <v>2370</v>
      </c>
      <c r="C377" s="5">
        <v>8000</v>
      </c>
    </row>
    <row r="378" spans="1:3" ht="15">
      <c r="A378" s="9" t="s">
        <v>383</v>
      </c>
      <c r="B378" s="10">
        <v>2600</v>
      </c>
      <c r="C378" s="5">
        <v>12000</v>
      </c>
    </row>
    <row r="379" spans="1:3" ht="15">
      <c r="A379" s="9" t="s">
        <v>384</v>
      </c>
      <c r="B379" s="10">
        <v>1670</v>
      </c>
      <c r="C379" s="5">
        <v>35000</v>
      </c>
    </row>
    <row r="380" spans="1:3" ht="15">
      <c r="A380" s="9" t="s">
        <v>385</v>
      </c>
      <c r="B380" s="10">
        <v>2480</v>
      </c>
      <c r="C380" s="5">
        <v>12000</v>
      </c>
    </row>
    <row r="381" spans="1:3" ht="15">
      <c r="A381" s="9" t="s">
        <v>386</v>
      </c>
      <c r="B381" s="10">
        <v>1410</v>
      </c>
      <c r="C381" s="5">
        <v>5000</v>
      </c>
    </row>
    <row r="382" spans="1:3" ht="15">
      <c r="A382" s="9" t="s">
        <v>387</v>
      </c>
      <c r="B382" s="10">
        <v>2340</v>
      </c>
      <c r="C382" s="5">
        <v>9000</v>
      </c>
    </row>
    <row r="383" spans="1:3" ht="15">
      <c r="A383" s="9" t="s">
        <v>388</v>
      </c>
      <c r="B383" s="10">
        <v>2610</v>
      </c>
      <c r="C383" s="5">
        <v>10000</v>
      </c>
    </row>
    <row r="384" spans="1:3" ht="15">
      <c r="A384" s="9" t="s">
        <v>389</v>
      </c>
      <c r="B384" s="10">
        <v>1700</v>
      </c>
      <c r="C384" s="5">
        <v>7000</v>
      </c>
    </row>
    <row r="385" spans="1:3" ht="15">
      <c r="A385" s="9" t="s">
        <v>390</v>
      </c>
      <c r="B385" s="10">
        <v>1860</v>
      </c>
      <c r="C385" s="5">
        <v>7000</v>
      </c>
    </row>
    <row r="386" spans="1:3" ht="15">
      <c r="A386" s="9" t="s">
        <v>391</v>
      </c>
      <c r="B386" s="10">
        <v>1810</v>
      </c>
      <c r="C386" s="5">
        <v>21000</v>
      </c>
    </row>
    <row r="387" spans="1:3" ht="15">
      <c r="A387" s="9" t="s">
        <v>392</v>
      </c>
      <c r="B387" s="10">
        <v>2140</v>
      </c>
      <c r="C387" s="5">
        <v>7000</v>
      </c>
    </row>
    <row r="388" spans="1:3" ht="15">
      <c r="A388" s="11" t="s">
        <v>393</v>
      </c>
      <c r="B388" s="10">
        <v>2620</v>
      </c>
      <c r="C388" s="5">
        <v>15000</v>
      </c>
    </row>
    <row r="389" spans="1:3" ht="15">
      <c r="A389" s="9" t="s">
        <v>394</v>
      </c>
      <c r="B389" s="10">
        <v>2030</v>
      </c>
      <c r="C389" s="5">
        <v>13000</v>
      </c>
    </row>
    <row r="390" spans="1:3" ht="15">
      <c r="A390" s="9" t="s">
        <v>395</v>
      </c>
      <c r="B390" s="10">
        <v>1780</v>
      </c>
      <c r="C390" s="5">
        <v>9000</v>
      </c>
    </row>
    <row r="391" spans="1:3" ht="15">
      <c r="A391" s="9" t="s">
        <v>396</v>
      </c>
      <c r="B391" s="10">
        <v>1910</v>
      </c>
      <c r="C391" s="5">
        <v>6000</v>
      </c>
    </row>
    <row r="392" spans="1:3" ht="15">
      <c r="A392" s="9" t="s">
        <v>397</v>
      </c>
      <c r="B392" s="10">
        <v>1300</v>
      </c>
      <c r="C392" s="5">
        <v>5000</v>
      </c>
    </row>
    <row r="393" spans="1:3" ht="15">
      <c r="A393" s="9" t="s">
        <v>398</v>
      </c>
      <c r="B393" s="10">
        <v>990</v>
      </c>
      <c r="C393" s="5">
        <v>4000</v>
      </c>
    </row>
    <row r="394" spans="1:3" ht="15">
      <c r="A394" s="9" t="s">
        <v>399</v>
      </c>
      <c r="B394" s="10">
        <v>2320</v>
      </c>
      <c r="C394" s="5">
        <v>7000</v>
      </c>
    </row>
    <row r="395" spans="1:3" ht="15">
      <c r="A395" s="9" t="s">
        <v>400</v>
      </c>
      <c r="B395" s="10">
        <v>2470</v>
      </c>
      <c r="C395" s="5">
        <v>13000</v>
      </c>
    </row>
    <row r="396" spans="1:3" ht="15">
      <c r="A396" s="9" t="s">
        <v>401</v>
      </c>
      <c r="B396" s="10">
        <v>1930</v>
      </c>
      <c r="C396" s="5">
        <v>9000</v>
      </c>
    </row>
    <row r="397" spans="1:3" ht="15">
      <c r="A397" s="9" t="s">
        <v>402</v>
      </c>
      <c r="B397" s="10">
        <v>1420</v>
      </c>
      <c r="C397" s="5">
        <v>6000</v>
      </c>
    </row>
    <row r="398" spans="1:3" ht="15">
      <c r="A398" s="9" t="s">
        <v>403</v>
      </c>
      <c r="B398" s="10">
        <v>2670</v>
      </c>
      <c r="C398" s="5">
        <v>17000</v>
      </c>
    </row>
    <row r="399" spans="1:3" ht="15">
      <c r="A399" s="9" t="s">
        <v>404</v>
      </c>
      <c r="B399" s="10">
        <v>2340</v>
      </c>
      <c r="C399" s="5">
        <v>12000</v>
      </c>
    </row>
    <row r="400" spans="1:3" ht="15">
      <c r="A400" s="9" t="s">
        <v>405</v>
      </c>
      <c r="B400" s="10">
        <v>2450</v>
      </c>
      <c r="C400" s="5">
        <v>8000</v>
      </c>
    </row>
    <row r="401" spans="1:3" ht="15">
      <c r="A401" s="9" t="s">
        <v>406</v>
      </c>
      <c r="B401" s="10">
        <v>2240</v>
      </c>
      <c r="C401" s="5">
        <v>9000</v>
      </c>
    </row>
    <row r="402" spans="1:3" ht="15">
      <c r="A402" s="9" t="s">
        <v>407</v>
      </c>
      <c r="B402" s="10">
        <v>2170</v>
      </c>
      <c r="C402" s="5">
        <v>8000</v>
      </c>
    </row>
    <row r="403" spans="1:3" ht="15">
      <c r="A403" s="9" t="s">
        <v>408</v>
      </c>
      <c r="B403" s="10">
        <v>2580</v>
      </c>
      <c r="C403" s="5">
        <v>20000</v>
      </c>
    </row>
    <row r="404" spans="1:3" ht="15">
      <c r="A404" s="9" t="s">
        <v>409</v>
      </c>
      <c r="B404" s="10">
        <v>2410</v>
      </c>
      <c r="C404" s="5">
        <v>12000</v>
      </c>
    </row>
    <row r="405" spans="1:3" ht="15">
      <c r="A405" s="9" t="s">
        <v>410</v>
      </c>
      <c r="B405" s="10">
        <v>3370</v>
      </c>
      <c r="C405" s="5">
        <v>19000</v>
      </c>
    </row>
    <row r="406" spans="1:3" ht="15">
      <c r="A406" s="9" t="s">
        <v>411</v>
      </c>
      <c r="B406" s="10">
        <v>2400</v>
      </c>
      <c r="C406" s="5">
        <v>11000</v>
      </c>
    </row>
    <row r="407" spans="1:3" ht="15">
      <c r="A407" s="9" t="s">
        <v>412</v>
      </c>
      <c r="B407" s="10">
        <v>2980</v>
      </c>
      <c r="C407" s="5">
        <v>45000</v>
      </c>
    </row>
    <row r="408" spans="1:3" ht="15">
      <c r="A408" s="9" t="s">
        <v>413</v>
      </c>
      <c r="B408" s="10">
        <v>2550</v>
      </c>
      <c r="C408" s="5">
        <v>15000</v>
      </c>
    </row>
    <row r="409" spans="1:3" ht="15">
      <c r="A409" s="9" t="s">
        <v>414</v>
      </c>
      <c r="B409" s="17">
        <v>2590</v>
      </c>
      <c r="C409" s="18">
        <v>13000</v>
      </c>
    </row>
    <row r="410" spans="1:3" ht="15">
      <c r="A410" s="11" t="s">
        <v>415</v>
      </c>
      <c r="B410" s="10">
        <v>1520</v>
      </c>
      <c r="C410" s="5">
        <v>8000</v>
      </c>
    </row>
    <row r="411" spans="1:3" ht="15">
      <c r="A411" s="9" t="s">
        <v>416</v>
      </c>
      <c r="B411" s="10">
        <v>1930</v>
      </c>
      <c r="C411" s="5">
        <v>10000</v>
      </c>
    </row>
    <row r="412" spans="1:3" ht="15">
      <c r="A412" s="9" t="s">
        <v>417</v>
      </c>
      <c r="B412" s="10">
        <v>2600</v>
      </c>
      <c r="C412" s="5">
        <v>14000</v>
      </c>
    </row>
    <row r="413" spans="1:3" ht="15">
      <c r="A413" s="9" t="s">
        <v>418</v>
      </c>
      <c r="B413" s="10">
        <v>1950</v>
      </c>
      <c r="C413" s="5">
        <v>16000</v>
      </c>
    </row>
    <row r="414" spans="1:3" ht="15">
      <c r="A414" s="9" t="s">
        <v>419</v>
      </c>
      <c r="B414" s="10">
        <v>1630</v>
      </c>
      <c r="C414" s="5">
        <v>5000</v>
      </c>
    </row>
    <row r="415" spans="1:3" ht="15">
      <c r="A415" s="9" t="s">
        <v>420</v>
      </c>
      <c r="B415" s="10">
        <v>2340</v>
      </c>
      <c r="C415" s="5">
        <v>9000</v>
      </c>
    </row>
    <row r="416" spans="1:3" ht="15">
      <c r="A416" s="9" t="s">
        <v>421</v>
      </c>
      <c r="B416" s="10">
        <v>1920</v>
      </c>
      <c r="C416" s="5">
        <v>21000</v>
      </c>
    </row>
    <row r="417" spans="1:3" ht="15">
      <c r="A417" s="9" t="s">
        <v>422</v>
      </c>
      <c r="B417" s="10">
        <v>2170</v>
      </c>
      <c r="C417" s="5">
        <v>10000</v>
      </c>
    </row>
    <row r="418" spans="1:3" ht="15">
      <c r="A418" s="9" t="s">
        <v>423</v>
      </c>
      <c r="B418" s="10">
        <v>1760</v>
      </c>
      <c r="C418" s="5">
        <v>11000</v>
      </c>
    </row>
    <row r="419" spans="1:3" ht="15">
      <c r="A419" s="9" t="s">
        <v>424</v>
      </c>
      <c r="B419" s="10">
        <v>1580</v>
      </c>
      <c r="C419" s="5">
        <v>5000</v>
      </c>
    </row>
    <row r="420" spans="1:3" ht="15">
      <c r="A420" s="9" t="s">
        <v>425</v>
      </c>
      <c r="B420" s="10">
        <v>2450</v>
      </c>
      <c r="C420" s="5">
        <v>23000</v>
      </c>
    </row>
    <row r="421" spans="1:3" ht="15">
      <c r="A421" s="9" t="s">
        <v>426</v>
      </c>
      <c r="B421" s="10">
        <v>1710</v>
      </c>
      <c r="C421" s="5">
        <v>14000</v>
      </c>
    </row>
    <row r="422" spans="1:3" ht="15">
      <c r="A422" s="9" t="s">
        <v>427</v>
      </c>
      <c r="B422" s="10">
        <v>2260</v>
      </c>
      <c r="C422" s="5">
        <v>12000</v>
      </c>
    </row>
    <row r="423" spans="1:3" ht="15">
      <c r="A423" s="9" t="s">
        <v>428</v>
      </c>
      <c r="B423" s="10">
        <v>2320</v>
      </c>
      <c r="C423" s="5">
        <v>11000</v>
      </c>
    </row>
    <row r="424" spans="1:3" ht="15">
      <c r="A424" s="9" t="s">
        <v>429</v>
      </c>
      <c r="B424" s="10">
        <v>1770</v>
      </c>
      <c r="C424" s="5">
        <v>7000</v>
      </c>
    </row>
    <row r="425" spans="1:3" ht="15">
      <c r="A425" s="9" t="s">
        <v>430</v>
      </c>
      <c r="B425" s="10">
        <v>2740</v>
      </c>
      <c r="C425" s="5">
        <v>49000</v>
      </c>
    </row>
    <row r="426" spans="1:3" ht="15">
      <c r="A426" s="9" t="s">
        <v>431</v>
      </c>
      <c r="B426" s="10">
        <v>2560</v>
      </c>
      <c r="C426" s="5">
        <v>11000</v>
      </c>
    </row>
    <row r="427" spans="1:3" ht="15">
      <c r="A427" s="9" t="s">
        <v>432</v>
      </c>
      <c r="B427" s="10">
        <v>1780</v>
      </c>
      <c r="C427" s="5">
        <v>8000</v>
      </c>
    </row>
    <row r="428" spans="1:3" ht="15">
      <c r="A428" s="9" t="s">
        <v>433</v>
      </c>
      <c r="B428" s="10">
        <v>3350</v>
      </c>
      <c r="C428" s="5">
        <v>24000</v>
      </c>
    </row>
    <row r="429" spans="1:3" ht="15">
      <c r="A429" s="9" t="s">
        <v>434</v>
      </c>
      <c r="B429" s="10">
        <v>1870</v>
      </c>
      <c r="C429" s="5">
        <v>6000</v>
      </c>
    </row>
    <row r="430" spans="1:3" ht="15">
      <c r="A430" s="9" t="s">
        <v>435</v>
      </c>
      <c r="B430" s="10">
        <v>2760</v>
      </c>
      <c r="C430" s="5">
        <v>11000</v>
      </c>
    </row>
    <row r="431" spans="1:3" ht="15">
      <c r="A431" s="9" t="s">
        <v>436</v>
      </c>
      <c r="B431" s="10">
        <v>1490</v>
      </c>
      <c r="C431" s="5">
        <v>11000</v>
      </c>
    </row>
    <row r="432" spans="1:3" ht="15">
      <c r="A432" s="9" t="s">
        <v>437</v>
      </c>
      <c r="B432" s="10">
        <v>1580</v>
      </c>
      <c r="C432" s="5">
        <v>8000</v>
      </c>
    </row>
    <row r="433" spans="1:3" ht="15">
      <c r="A433" s="9" t="s">
        <v>438</v>
      </c>
      <c r="B433" s="10">
        <v>1890</v>
      </c>
      <c r="C433" s="5">
        <v>32000</v>
      </c>
    </row>
    <row r="434" spans="1:3" ht="15">
      <c r="A434" s="9" t="s">
        <v>439</v>
      </c>
      <c r="B434" s="10">
        <v>2220</v>
      </c>
      <c r="C434" s="5">
        <v>16000</v>
      </c>
    </row>
    <row r="435" spans="1:3" ht="15">
      <c r="A435" s="9" t="s">
        <v>440</v>
      </c>
      <c r="B435" s="10">
        <v>2570</v>
      </c>
      <c r="C435" s="5">
        <v>11000</v>
      </c>
    </row>
    <row r="436" spans="1:3" ht="15">
      <c r="A436" s="9" t="s">
        <v>441</v>
      </c>
      <c r="B436" s="10">
        <v>2390</v>
      </c>
      <c r="C436" s="5">
        <v>10000</v>
      </c>
    </row>
    <row r="437" spans="1:3" ht="15">
      <c r="A437" s="9" t="s">
        <v>442</v>
      </c>
      <c r="B437" s="10">
        <v>2350</v>
      </c>
      <c r="C437" s="5">
        <v>12000</v>
      </c>
    </row>
    <row r="438" spans="1:3" ht="15">
      <c r="A438" s="11" t="s">
        <v>443</v>
      </c>
      <c r="B438" s="10">
        <v>2630</v>
      </c>
      <c r="C438" s="5">
        <v>10000</v>
      </c>
    </row>
    <row r="439" spans="1:3" ht="15">
      <c r="A439" s="9" t="s">
        <v>444</v>
      </c>
      <c r="B439" s="10">
        <v>2330</v>
      </c>
      <c r="C439" s="5">
        <v>12000</v>
      </c>
    </row>
    <row r="440" spans="1:3" ht="15">
      <c r="A440" s="9" t="s">
        <v>445</v>
      </c>
      <c r="B440" s="10">
        <v>2730</v>
      </c>
      <c r="C440" s="5">
        <v>26000</v>
      </c>
    </row>
    <row r="441" spans="1:3" ht="15">
      <c r="A441" s="9" t="s">
        <v>446</v>
      </c>
      <c r="B441" s="10">
        <v>2600</v>
      </c>
      <c r="C441" s="5">
        <v>11000</v>
      </c>
    </row>
    <row r="442" spans="1:3" ht="15">
      <c r="A442" s="9" t="s">
        <v>447</v>
      </c>
      <c r="B442" s="10">
        <v>2280</v>
      </c>
      <c r="C442" s="5">
        <v>40000</v>
      </c>
    </row>
    <row r="443" spans="1:3" ht="15">
      <c r="A443" s="9" t="s">
        <v>448</v>
      </c>
      <c r="B443" s="10">
        <v>2140</v>
      </c>
      <c r="C443" s="5">
        <v>12000</v>
      </c>
    </row>
    <row r="444" spans="1:3" ht="15">
      <c r="A444" s="9" t="s">
        <v>449</v>
      </c>
      <c r="B444" s="10">
        <v>2100</v>
      </c>
      <c r="C444" s="5">
        <v>8000</v>
      </c>
    </row>
    <row r="445" spans="1:3" ht="15.75" thickBot="1">
      <c r="A445" s="12" t="s">
        <v>450</v>
      </c>
      <c r="B445" s="15">
        <v>2370</v>
      </c>
      <c r="C445" s="16">
        <v>19000</v>
      </c>
    </row>
    <row r="446" spans="1:3" ht="15">
      <c r="A446" s="11" t="s">
        <v>451</v>
      </c>
      <c r="B446" s="10">
        <v>2010</v>
      </c>
      <c r="C446" s="5">
        <v>10000</v>
      </c>
    </row>
    <row r="447" spans="1:3" ht="15">
      <c r="A447" s="9" t="s">
        <v>452</v>
      </c>
      <c r="B447" s="10">
        <v>1570</v>
      </c>
      <c r="C447" s="5">
        <v>6000</v>
      </c>
    </row>
    <row r="448" spans="1:3" ht="15">
      <c r="A448" s="9" t="s">
        <v>453</v>
      </c>
      <c r="B448" s="10">
        <v>2240</v>
      </c>
      <c r="C448" s="5">
        <v>11000</v>
      </c>
    </row>
    <row r="449" spans="1:3" ht="15">
      <c r="A449" s="9" t="s">
        <v>454</v>
      </c>
      <c r="B449" s="10">
        <v>1840</v>
      </c>
      <c r="C449" s="5">
        <v>7000</v>
      </c>
    </row>
    <row r="450" spans="1:3" ht="15">
      <c r="A450" s="11" t="s">
        <v>455</v>
      </c>
      <c r="B450" s="10">
        <v>1460</v>
      </c>
      <c r="C450" s="5">
        <v>5000</v>
      </c>
    </row>
    <row r="451" spans="1:3" ht="15">
      <c r="A451" s="9" t="s">
        <v>456</v>
      </c>
      <c r="B451" s="10">
        <v>1710</v>
      </c>
      <c r="C451" s="5">
        <v>7000</v>
      </c>
    </row>
    <row r="452" spans="1:3" ht="15">
      <c r="A452" s="9" t="s">
        <v>457</v>
      </c>
      <c r="B452" s="10">
        <v>1600</v>
      </c>
      <c r="C452" s="5">
        <v>7000</v>
      </c>
    </row>
    <row r="453" spans="1:3" ht="15">
      <c r="A453" s="9" t="s">
        <v>458</v>
      </c>
      <c r="B453" s="10">
        <v>4160</v>
      </c>
      <c r="C453" s="5">
        <v>33000</v>
      </c>
    </row>
    <row r="454" spans="1:3" ht="15">
      <c r="A454" s="9" t="s">
        <v>459</v>
      </c>
      <c r="B454" s="10">
        <v>1600</v>
      </c>
      <c r="C454" s="5">
        <v>6000</v>
      </c>
    </row>
    <row r="455" spans="1:3" ht="15">
      <c r="A455" s="9" t="s">
        <v>460</v>
      </c>
      <c r="B455" s="10">
        <v>2200</v>
      </c>
      <c r="C455" s="5">
        <v>9000</v>
      </c>
    </row>
    <row r="456" spans="1:3" ht="15">
      <c r="A456" s="9" t="s">
        <v>461</v>
      </c>
      <c r="B456" s="10">
        <v>2330</v>
      </c>
      <c r="C456" s="5">
        <v>11000</v>
      </c>
    </row>
    <row r="457" spans="1:3" ht="15">
      <c r="A457" s="9" t="s">
        <v>462</v>
      </c>
      <c r="B457" s="10">
        <v>1840</v>
      </c>
      <c r="C457" s="5">
        <v>8000</v>
      </c>
    </row>
    <row r="458" spans="1:3" ht="15">
      <c r="A458" s="9" t="s">
        <v>463</v>
      </c>
      <c r="B458" s="10">
        <v>1870</v>
      </c>
      <c r="C458" s="5">
        <v>10000</v>
      </c>
    </row>
    <row r="459" spans="1:3" ht="15">
      <c r="A459" s="9" t="s">
        <v>464</v>
      </c>
      <c r="B459" s="10">
        <v>1850</v>
      </c>
      <c r="C459" s="5">
        <v>7000</v>
      </c>
    </row>
    <row r="460" spans="1:3" ht="15">
      <c r="A460" s="9" t="s">
        <v>465</v>
      </c>
      <c r="B460" s="10">
        <v>2140</v>
      </c>
      <c r="C460" s="5">
        <v>10000</v>
      </c>
    </row>
    <row r="461" spans="1:3" ht="15">
      <c r="A461" s="9" t="s">
        <v>466</v>
      </c>
      <c r="B461" s="10">
        <v>2110</v>
      </c>
      <c r="C461" s="5">
        <v>9000</v>
      </c>
    </row>
    <row r="462" spans="1:3" ht="15">
      <c r="A462" s="9" t="s">
        <v>467</v>
      </c>
      <c r="B462" s="10">
        <v>1830</v>
      </c>
      <c r="C462" s="5">
        <v>14000</v>
      </c>
    </row>
    <row r="463" spans="1:3" ht="15">
      <c r="A463" s="9" t="s">
        <v>468</v>
      </c>
      <c r="B463" s="10">
        <v>1860</v>
      </c>
      <c r="C463" s="5">
        <v>5000</v>
      </c>
    </row>
    <row r="464" spans="1:3" ht="15">
      <c r="A464" s="9" t="s">
        <v>469</v>
      </c>
      <c r="B464" s="10">
        <v>1950</v>
      </c>
      <c r="C464" s="5">
        <v>10000</v>
      </c>
    </row>
    <row r="465" spans="1:3" ht="15">
      <c r="A465" s="9" t="s">
        <v>470</v>
      </c>
      <c r="B465" s="10">
        <v>1340</v>
      </c>
      <c r="C465" s="5">
        <v>28000</v>
      </c>
    </row>
    <row r="466" spans="1:3" ht="15">
      <c r="A466" s="9" t="s">
        <v>471</v>
      </c>
      <c r="B466" s="10">
        <v>1730</v>
      </c>
      <c r="C466" s="5">
        <v>6000</v>
      </c>
    </row>
    <row r="467" spans="1:3" ht="15">
      <c r="A467" s="9" t="s">
        <v>472</v>
      </c>
      <c r="B467" s="10">
        <v>1740</v>
      </c>
      <c r="C467" s="5">
        <v>7000</v>
      </c>
    </row>
    <row r="468" spans="1:3" ht="15">
      <c r="A468" s="9" t="s">
        <v>473</v>
      </c>
      <c r="B468" s="10">
        <v>2130</v>
      </c>
      <c r="C468" s="5">
        <v>7000</v>
      </c>
    </row>
    <row r="469" spans="1:3" ht="15">
      <c r="A469" s="9" t="s">
        <v>474</v>
      </c>
      <c r="B469" s="10">
        <v>2090</v>
      </c>
      <c r="C469" s="5">
        <v>9000</v>
      </c>
    </row>
    <row r="470" spans="1:3" ht="15">
      <c r="A470" s="9" t="s">
        <v>475</v>
      </c>
      <c r="B470" s="10">
        <v>2050</v>
      </c>
      <c r="C470" s="5">
        <v>7000</v>
      </c>
    </row>
    <row r="471" spans="1:3" ht="15">
      <c r="A471" s="9" t="s">
        <v>476</v>
      </c>
      <c r="B471" s="10">
        <v>1850</v>
      </c>
      <c r="C471" s="5">
        <v>6000</v>
      </c>
    </row>
    <row r="472" spans="1:3" ht="15">
      <c r="A472" s="9" t="s">
        <v>477</v>
      </c>
      <c r="B472" s="10">
        <v>2060</v>
      </c>
      <c r="C472" s="5">
        <v>12000</v>
      </c>
    </row>
    <row r="473" spans="1:3" ht="15">
      <c r="A473" s="9" t="s">
        <v>478</v>
      </c>
      <c r="B473" s="10">
        <v>1830</v>
      </c>
      <c r="C473" s="5">
        <v>11000</v>
      </c>
    </row>
    <row r="474" spans="1:3" ht="15">
      <c r="A474" s="9" t="s">
        <v>479</v>
      </c>
      <c r="B474" s="10">
        <v>1860</v>
      </c>
      <c r="C474" s="5">
        <v>8000</v>
      </c>
    </row>
    <row r="475" spans="1:3" ht="15">
      <c r="A475" s="9" t="s">
        <v>480</v>
      </c>
      <c r="B475" s="10">
        <v>1020</v>
      </c>
      <c r="C475" s="5">
        <v>5000</v>
      </c>
    </row>
    <row r="476" spans="1:3" ht="15">
      <c r="A476" s="9" t="s">
        <v>481</v>
      </c>
      <c r="B476" s="10">
        <v>1940</v>
      </c>
      <c r="C476" s="5">
        <v>9000</v>
      </c>
    </row>
    <row r="477" spans="1:3" ht="15">
      <c r="A477" s="9" t="s">
        <v>482</v>
      </c>
      <c r="B477" s="10">
        <v>2250</v>
      </c>
      <c r="C477" s="5">
        <v>20000</v>
      </c>
    </row>
    <row r="478" spans="1:3" ht="15">
      <c r="A478" s="9" t="s">
        <v>483</v>
      </c>
      <c r="B478" s="10">
        <v>1840</v>
      </c>
      <c r="C478" s="5">
        <v>9000</v>
      </c>
    </row>
    <row r="479" spans="1:3" ht="15">
      <c r="A479" s="9" t="s">
        <v>484</v>
      </c>
      <c r="B479" s="10">
        <v>2260</v>
      </c>
      <c r="C479" s="5">
        <v>8000</v>
      </c>
    </row>
    <row r="480" spans="1:3" ht="15">
      <c r="A480" s="9" t="s">
        <v>485</v>
      </c>
      <c r="B480" s="10">
        <v>1330</v>
      </c>
      <c r="C480" s="5">
        <v>8000</v>
      </c>
    </row>
    <row r="481" spans="1:3" ht="15">
      <c r="A481" s="9" t="s">
        <v>486</v>
      </c>
      <c r="B481" s="10">
        <v>1620</v>
      </c>
      <c r="C481" s="5">
        <v>6000</v>
      </c>
    </row>
    <row r="482" spans="1:3" ht="15">
      <c r="A482" s="9" t="s">
        <v>487</v>
      </c>
      <c r="B482" s="10">
        <v>1780</v>
      </c>
      <c r="C482" s="5">
        <v>18000</v>
      </c>
    </row>
    <row r="483" spans="1:3" ht="15">
      <c r="A483" s="9" t="s">
        <v>488</v>
      </c>
      <c r="B483" s="10">
        <v>1370</v>
      </c>
      <c r="C483" s="5">
        <v>5000</v>
      </c>
    </row>
    <row r="484" spans="1:3" ht="15">
      <c r="A484" s="9" t="s">
        <v>489</v>
      </c>
      <c r="B484" s="10">
        <v>1620</v>
      </c>
      <c r="C484" s="5">
        <v>8000</v>
      </c>
    </row>
    <row r="485" spans="1:3" ht="15">
      <c r="A485" s="9" t="s">
        <v>490</v>
      </c>
      <c r="B485" s="10">
        <v>2040</v>
      </c>
      <c r="C485" s="5">
        <v>8000</v>
      </c>
    </row>
    <row r="486" spans="1:3" ht="15">
      <c r="A486" s="9" t="s">
        <v>491</v>
      </c>
      <c r="B486" s="10">
        <v>1820</v>
      </c>
      <c r="C486" s="5">
        <v>6000</v>
      </c>
    </row>
    <row r="487" spans="1:3" ht="15">
      <c r="A487" s="9" t="s">
        <v>492</v>
      </c>
      <c r="B487" s="10">
        <v>2220</v>
      </c>
      <c r="C487" s="5">
        <v>10000</v>
      </c>
    </row>
    <row r="488" spans="1:3" ht="15">
      <c r="A488" s="9" t="s">
        <v>493</v>
      </c>
      <c r="B488" s="10">
        <v>2690</v>
      </c>
      <c r="C488" s="5">
        <v>14000</v>
      </c>
    </row>
    <row r="489" spans="1:3" ht="15">
      <c r="A489" s="11" t="s">
        <v>494</v>
      </c>
      <c r="B489" s="10">
        <v>2170</v>
      </c>
      <c r="C489" s="5">
        <v>15000</v>
      </c>
    </row>
    <row r="490" spans="1:3" ht="15">
      <c r="A490" s="9" t="s">
        <v>495</v>
      </c>
      <c r="B490" s="10">
        <v>2940</v>
      </c>
      <c r="C490" s="5">
        <v>11000</v>
      </c>
    </row>
    <row r="491" spans="1:3" ht="15">
      <c r="A491" s="9" t="s">
        <v>496</v>
      </c>
      <c r="B491" s="10">
        <v>1690</v>
      </c>
      <c r="C491" s="5">
        <v>9000</v>
      </c>
    </row>
    <row r="492" spans="1:3" ht="15">
      <c r="A492" s="9" t="s">
        <v>497</v>
      </c>
      <c r="B492" s="10">
        <v>2250</v>
      </c>
      <c r="C492" s="5">
        <v>6000</v>
      </c>
    </row>
    <row r="493" spans="1:3" ht="15">
      <c r="A493" s="9" t="s">
        <v>498</v>
      </c>
      <c r="B493" s="10">
        <v>1900</v>
      </c>
      <c r="C493" s="5">
        <v>6000</v>
      </c>
    </row>
    <row r="494" spans="1:3" ht="15">
      <c r="A494" s="9" t="s">
        <v>499</v>
      </c>
      <c r="B494" s="10">
        <v>2120</v>
      </c>
      <c r="C494" s="5">
        <v>7000</v>
      </c>
    </row>
    <row r="495" spans="1:3" ht="15">
      <c r="A495" s="9" t="s">
        <v>500</v>
      </c>
      <c r="B495" s="10">
        <v>1970</v>
      </c>
      <c r="C495" s="5">
        <v>8000</v>
      </c>
    </row>
    <row r="496" spans="1:3" ht="15">
      <c r="A496" s="9" t="s">
        <v>501</v>
      </c>
      <c r="B496" s="10">
        <v>2450</v>
      </c>
      <c r="C496" s="5">
        <v>9000</v>
      </c>
    </row>
    <row r="497" spans="1:3" ht="15">
      <c r="A497" s="9" t="s">
        <v>502</v>
      </c>
      <c r="B497" s="10">
        <v>2310</v>
      </c>
      <c r="C497" s="5">
        <v>10000</v>
      </c>
    </row>
    <row r="498" spans="1:3" ht="15">
      <c r="A498" s="9" t="s">
        <v>503</v>
      </c>
      <c r="B498" s="10">
        <v>2630</v>
      </c>
      <c r="C498" s="5">
        <v>10000</v>
      </c>
    </row>
    <row r="499" spans="1:3" ht="15">
      <c r="A499" s="9" t="s">
        <v>504</v>
      </c>
      <c r="B499" s="10">
        <v>1850</v>
      </c>
      <c r="C499" s="5">
        <v>8000</v>
      </c>
    </row>
    <row r="500" spans="1:3" ht="15.75" thickBot="1">
      <c r="A500" s="12" t="s">
        <v>505</v>
      </c>
      <c r="B500" s="15">
        <v>1710</v>
      </c>
      <c r="C500" s="16">
        <v>10000</v>
      </c>
    </row>
    <row r="501" spans="1:3" ht="15">
      <c r="A501" s="11" t="s">
        <v>506</v>
      </c>
      <c r="B501" s="10">
        <v>1180</v>
      </c>
      <c r="C501" s="5">
        <v>5000</v>
      </c>
    </row>
    <row r="502" spans="1:3" ht="15">
      <c r="A502" s="9" t="s">
        <v>507</v>
      </c>
      <c r="B502" s="10">
        <v>1100</v>
      </c>
      <c r="C502" s="5">
        <v>4000</v>
      </c>
    </row>
    <row r="503" spans="1:3" ht="15">
      <c r="A503" s="9" t="s">
        <v>508</v>
      </c>
      <c r="B503" s="10">
        <v>1320</v>
      </c>
      <c r="C503" s="5">
        <v>15000</v>
      </c>
    </row>
    <row r="504" spans="1:3" ht="15">
      <c r="A504" s="9" t="s">
        <v>509</v>
      </c>
      <c r="B504" s="10">
        <v>1340</v>
      </c>
      <c r="C504" s="5">
        <v>5000</v>
      </c>
    </row>
    <row r="505" spans="1:3" ht="15">
      <c r="A505" s="9" t="s">
        <v>510</v>
      </c>
      <c r="B505" s="10">
        <v>710</v>
      </c>
      <c r="C505" s="5">
        <v>3000</v>
      </c>
    </row>
    <row r="506" spans="1:3" ht="15">
      <c r="A506" s="9" t="s">
        <v>511</v>
      </c>
      <c r="B506" s="10">
        <v>1550</v>
      </c>
      <c r="C506" s="5">
        <v>4000</v>
      </c>
    </row>
    <row r="507" spans="1:3" ht="15">
      <c r="A507" s="9" t="s">
        <v>512</v>
      </c>
      <c r="B507" s="10">
        <v>1290</v>
      </c>
      <c r="C507" s="5">
        <v>7000</v>
      </c>
    </row>
    <row r="508" spans="1:3" ht="15">
      <c r="A508" s="9" t="s">
        <v>513</v>
      </c>
      <c r="B508" s="10">
        <v>1040</v>
      </c>
      <c r="C508" s="5">
        <v>10000</v>
      </c>
    </row>
    <row r="509" spans="1:3" ht="15">
      <c r="A509" s="9" t="s">
        <v>514</v>
      </c>
      <c r="B509" s="10">
        <v>1630</v>
      </c>
      <c r="C509" s="5">
        <v>11000</v>
      </c>
    </row>
    <row r="510" spans="1:3" ht="15">
      <c r="A510" s="9" t="s">
        <v>515</v>
      </c>
      <c r="B510" s="10">
        <v>1410</v>
      </c>
      <c r="C510" s="5">
        <v>9000</v>
      </c>
    </row>
    <row r="511" spans="1:3" ht="15">
      <c r="A511" s="9" t="s">
        <v>516</v>
      </c>
      <c r="B511" s="10">
        <v>2250</v>
      </c>
      <c r="C511" s="5">
        <v>16000</v>
      </c>
    </row>
    <row r="512" spans="1:3" ht="15">
      <c r="A512" s="9" t="s">
        <v>517</v>
      </c>
      <c r="B512" s="10">
        <v>1420</v>
      </c>
      <c r="C512" s="5">
        <v>6000</v>
      </c>
    </row>
    <row r="513" spans="1:3" ht="15">
      <c r="A513" s="9" t="s">
        <v>518</v>
      </c>
      <c r="B513" s="10">
        <v>1460</v>
      </c>
      <c r="C513" s="5">
        <v>5000</v>
      </c>
    </row>
    <row r="514" spans="1:3" ht="15">
      <c r="A514" s="9" t="s">
        <v>519</v>
      </c>
      <c r="B514" s="10">
        <v>1940</v>
      </c>
      <c r="C514" s="5">
        <v>6000</v>
      </c>
    </row>
    <row r="515" spans="1:3" ht="15">
      <c r="A515" s="11" t="s">
        <v>520</v>
      </c>
      <c r="B515" s="10">
        <v>1850</v>
      </c>
      <c r="C515" s="5">
        <v>4000</v>
      </c>
    </row>
    <row r="516" spans="1:3" ht="15">
      <c r="A516" s="9" t="s">
        <v>521</v>
      </c>
      <c r="B516" s="10">
        <v>970</v>
      </c>
      <c r="C516" s="5">
        <v>3000</v>
      </c>
    </row>
    <row r="517" spans="1:3" ht="15">
      <c r="A517" s="9" t="s">
        <v>522</v>
      </c>
      <c r="B517" s="10">
        <v>1210</v>
      </c>
      <c r="C517" s="5">
        <v>4000</v>
      </c>
    </row>
    <row r="518" spans="1:3" ht="15">
      <c r="A518" s="9" t="s">
        <v>523</v>
      </c>
      <c r="B518" s="10">
        <v>760</v>
      </c>
      <c r="C518" s="5">
        <v>3000</v>
      </c>
    </row>
    <row r="519" spans="1:3" ht="15">
      <c r="A519" s="9" t="s">
        <v>524</v>
      </c>
      <c r="B519" s="10">
        <v>1200</v>
      </c>
      <c r="C519" s="5">
        <v>5000</v>
      </c>
    </row>
    <row r="520" spans="1:3" ht="15">
      <c r="A520" s="9" t="s">
        <v>525</v>
      </c>
      <c r="B520" s="10">
        <v>1400</v>
      </c>
      <c r="C520" s="5">
        <v>4000</v>
      </c>
    </row>
    <row r="521" spans="1:3" ht="15">
      <c r="A521" s="9" t="s">
        <v>526</v>
      </c>
      <c r="B521" s="10">
        <v>1190</v>
      </c>
      <c r="C521" s="5">
        <v>3000</v>
      </c>
    </row>
    <row r="522" spans="1:3" ht="15">
      <c r="A522" s="9" t="s">
        <v>527</v>
      </c>
      <c r="B522" s="10">
        <v>940</v>
      </c>
      <c r="C522" s="5">
        <v>4000</v>
      </c>
    </row>
    <row r="523" spans="1:3" ht="15">
      <c r="A523" s="9" t="s">
        <v>528</v>
      </c>
      <c r="B523" s="10">
        <v>1310</v>
      </c>
      <c r="C523" s="5">
        <v>7000</v>
      </c>
    </row>
    <row r="524" spans="1:3" ht="15">
      <c r="A524" s="9" t="s">
        <v>529</v>
      </c>
      <c r="B524" s="10">
        <v>800</v>
      </c>
      <c r="C524" s="5">
        <v>4000</v>
      </c>
    </row>
    <row r="525" spans="1:3" ht="15">
      <c r="A525" s="9" t="s">
        <v>530</v>
      </c>
      <c r="B525" s="10">
        <v>1660</v>
      </c>
      <c r="C525" s="5">
        <v>7000</v>
      </c>
    </row>
    <row r="526" spans="1:3" ht="15">
      <c r="A526" s="9" t="s">
        <v>531</v>
      </c>
      <c r="B526" s="10">
        <v>1510</v>
      </c>
      <c r="C526" s="5">
        <v>6000</v>
      </c>
    </row>
    <row r="527" spans="1:3" ht="15">
      <c r="A527" s="9" t="s">
        <v>532</v>
      </c>
      <c r="B527" s="10">
        <v>860</v>
      </c>
      <c r="C527" s="5">
        <v>3000</v>
      </c>
    </row>
    <row r="528" spans="1:3" ht="15">
      <c r="A528" s="9" t="s">
        <v>533</v>
      </c>
      <c r="B528" s="10">
        <v>1070</v>
      </c>
      <c r="C528" s="5">
        <v>4000</v>
      </c>
    </row>
    <row r="529" spans="1:3" ht="15">
      <c r="A529" s="9" t="s">
        <v>534</v>
      </c>
      <c r="B529" s="10">
        <v>1390</v>
      </c>
      <c r="C529" s="5">
        <v>10000</v>
      </c>
    </row>
    <row r="530" spans="1:3" ht="15">
      <c r="A530" s="9" t="s">
        <v>535</v>
      </c>
      <c r="B530" s="10">
        <v>890</v>
      </c>
      <c r="C530" s="5">
        <v>3000</v>
      </c>
    </row>
    <row r="531" spans="1:3" ht="15">
      <c r="A531" s="9" t="s">
        <v>536</v>
      </c>
      <c r="B531" s="10">
        <v>2730</v>
      </c>
      <c r="C531" s="5">
        <v>6000</v>
      </c>
    </row>
    <row r="532" spans="1:3" ht="15">
      <c r="A532" s="9" t="s">
        <v>537</v>
      </c>
      <c r="B532" s="10">
        <v>1950</v>
      </c>
      <c r="C532" s="5">
        <v>6000</v>
      </c>
    </row>
    <row r="533" spans="1:3" ht="15">
      <c r="A533" s="9" t="s">
        <v>538</v>
      </c>
      <c r="B533" s="10">
        <v>640</v>
      </c>
      <c r="C533" s="5">
        <v>2000</v>
      </c>
    </row>
    <row r="534" spans="1:3" ht="15">
      <c r="A534" s="9" t="s">
        <v>539</v>
      </c>
      <c r="B534" s="10">
        <v>1260</v>
      </c>
      <c r="C534" s="5">
        <v>8000</v>
      </c>
    </row>
    <row r="535" spans="1:3" ht="15">
      <c r="A535" s="9" t="s">
        <v>540</v>
      </c>
      <c r="B535" s="10">
        <v>1590</v>
      </c>
      <c r="C535" s="5">
        <v>7000</v>
      </c>
    </row>
    <row r="536" spans="1:3" ht="15">
      <c r="A536" s="9" t="s">
        <v>541</v>
      </c>
      <c r="B536" s="10">
        <v>1170</v>
      </c>
      <c r="C536" s="5">
        <v>6000</v>
      </c>
    </row>
    <row r="537" spans="1:3" ht="15">
      <c r="A537" s="9" t="s">
        <v>542</v>
      </c>
      <c r="B537" s="10">
        <v>1430</v>
      </c>
      <c r="C537" s="5">
        <v>6000</v>
      </c>
    </row>
    <row r="538" spans="1:3" ht="15">
      <c r="A538" s="9" t="s">
        <v>543</v>
      </c>
      <c r="B538" s="10">
        <v>1480</v>
      </c>
      <c r="C538" s="5">
        <v>5000</v>
      </c>
    </row>
    <row r="539" spans="1:3" ht="15">
      <c r="A539" s="9" t="s">
        <v>544</v>
      </c>
      <c r="B539" s="10">
        <v>1390</v>
      </c>
      <c r="C539" s="5">
        <v>12000</v>
      </c>
    </row>
    <row r="540" spans="1:3" ht="15.75" thickBot="1">
      <c r="A540" s="12" t="s">
        <v>545</v>
      </c>
      <c r="B540" s="15">
        <v>1160</v>
      </c>
      <c r="C540" s="16">
        <v>4000</v>
      </c>
    </row>
    <row r="541" spans="1:3" ht="15">
      <c r="A541" s="11" t="s">
        <v>546</v>
      </c>
      <c r="B541" s="10">
        <v>1240</v>
      </c>
      <c r="C541" s="5">
        <v>5000</v>
      </c>
    </row>
    <row r="542" spans="1:3" ht="15">
      <c r="A542" s="9" t="s">
        <v>547</v>
      </c>
      <c r="B542" s="10">
        <v>2220</v>
      </c>
      <c r="C542" s="5">
        <v>9000</v>
      </c>
    </row>
    <row r="543" spans="1:3" ht="15">
      <c r="A543" s="9" t="s">
        <v>548</v>
      </c>
      <c r="B543" s="10">
        <v>1510</v>
      </c>
      <c r="C543" s="5">
        <v>7000</v>
      </c>
    </row>
    <row r="544" spans="1:3" ht="15">
      <c r="A544" s="9" t="s">
        <v>549</v>
      </c>
      <c r="B544" s="10">
        <v>2910</v>
      </c>
      <c r="C544" s="5">
        <v>5000</v>
      </c>
    </row>
    <row r="545" spans="1:3" ht="15">
      <c r="A545" s="9" t="s">
        <v>550</v>
      </c>
      <c r="B545" s="10">
        <v>1910</v>
      </c>
      <c r="C545" s="5">
        <v>5000</v>
      </c>
    </row>
    <row r="546" spans="1:3" ht="15">
      <c r="A546" s="9" t="s">
        <v>551</v>
      </c>
      <c r="B546" s="10">
        <v>7150</v>
      </c>
      <c r="C546" s="5">
        <v>68000</v>
      </c>
    </row>
    <row r="547" spans="1:3" ht="15">
      <c r="A547" s="11" t="s">
        <v>552</v>
      </c>
      <c r="B547" s="10">
        <v>940</v>
      </c>
      <c r="C547" s="5">
        <v>9000</v>
      </c>
    </row>
    <row r="548" spans="1:3" ht="15">
      <c r="A548" s="9" t="s">
        <v>553</v>
      </c>
      <c r="B548" s="10">
        <v>1860</v>
      </c>
      <c r="C548" s="5">
        <v>6000</v>
      </c>
    </row>
    <row r="549" spans="1:3" ht="15">
      <c r="A549" s="9" t="s">
        <v>554</v>
      </c>
      <c r="B549" s="10">
        <v>1240</v>
      </c>
      <c r="C549" s="5">
        <v>6000</v>
      </c>
    </row>
    <row r="550" spans="1:3" ht="15">
      <c r="A550" s="9" t="s">
        <v>555</v>
      </c>
      <c r="B550" s="10">
        <v>2400</v>
      </c>
      <c r="C550" s="5">
        <v>10000</v>
      </c>
    </row>
    <row r="551" spans="1:3" ht="15">
      <c r="A551" s="9" t="s">
        <v>556</v>
      </c>
      <c r="B551" s="10">
        <v>2130</v>
      </c>
      <c r="C551" s="5">
        <v>11000</v>
      </c>
    </row>
    <row r="552" spans="1:3" ht="15">
      <c r="A552" s="9" t="s">
        <v>557</v>
      </c>
      <c r="B552" s="10">
        <v>1950</v>
      </c>
      <c r="C552" s="5">
        <v>10000</v>
      </c>
    </row>
    <row r="553" spans="1:3" ht="15">
      <c r="A553" s="9" t="s">
        <v>558</v>
      </c>
      <c r="B553" s="10">
        <v>1700</v>
      </c>
      <c r="C553" s="5">
        <v>9000</v>
      </c>
    </row>
    <row r="554" spans="1:3" ht="15">
      <c r="A554" s="9" t="s">
        <v>559</v>
      </c>
      <c r="B554" s="10">
        <v>1650</v>
      </c>
      <c r="C554" s="5">
        <v>10000</v>
      </c>
    </row>
    <row r="555" spans="1:3" ht="15">
      <c r="A555" s="9" t="s">
        <v>560</v>
      </c>
      <c r="B555" s="10">
        <v>1630</v>
      </c>
      <c r="C555" s="5">
        <v>4000</v>
      </c>
    </row>
    <row r="556" spans="1:3" ht="15">
      <c r="A556" s="9" t="s">
        <v>561</v>
      </c>
      <c r="B556" s="10">
        <v>2440</v>
      </c>
      <c r="C556" s="5">
        <v>16000</v>
      </c>
    </row>
    <row r="557" spans="1:3" ht="15">
      <c r="A557" s="9" t="s">
        <v>562</v>
      </c>
      <c r="B557" s="10">
        <v>1430</v>
      </c>
      <c r="C557" s="5">
        <v>5000</v>
      </c>
    </row>
    <row r="558" spans="1:3" ht="15">
      <c r="A558" s="9" t="s">
        <v>563</v>
      </c>
      <c r="B558" s="10">
        <v>1930</v>
      </c>
      <c r="C558" s="5">
        <v>9000</v>
      </c>
    </row>
    <row r="559" spans="1:3" ht="15">
      <c r="A559" s="9" t="s">
        <v>564</v>
      </c>
      <c r="B559" s="10">
        <v>1670</v>
      </c>
      <c r="C559" s="5">
        <v>15000</v>
      </c>
    </row>
    <row r="560" spans="1:3" ht="15">
      <c r="A560" s="9" t="s">
        <v>565</v>
      </c>
      <c r="B560" s="10">
        <v>2190</v>
      </c>
      <c r="C560" s="5">
        <v>11000</v>
      </c>
    </row>
    <row r="561" spans="1:3" ht="15">
      <c r="A561" s="9" t="s">
        <v>566</v>
      </c>
      <c r="B561" s="10">
        <v>1750</v>
      </c>
      <c r="C561" s="5">
        <v>10000</v>
      </c>
    </row>
    <row r="562" spans="1:3" ht="15">
      <c r="A562" s="9" t="s">
        <v>567</v>
      </c>
      <c r="B562" s="10">
        <v>1910</v>
      </c>
      <c r="C562" s="5">
        <v>15000</v>
      </c>
    </row>
    <row r="563" spans="1:3" ht="15">
      <c r="A563" s="9" t="s">
        <v>568</v>
      </c>
      <c r="B563" s="10">
        <v>1940</v>
      </c>
      <c r="C563" s="5">
        <v>7000</v>
      </c>
    </row>
    <row r="564" spans="1:3" ht="15">
      <c r="A564" s="9" t="s">
        <v>569</v>
      </c>
      <c r="B564" s="10">
        <v>1860</v>
      </c>
      <c r="C564" s="5">
        <v>21000</v>
      </c>
    </row>
    <row r="565" spans="1:3" ht="15">
      <c r="A565" s="9" t="s">
        <v>570</v>
      </c>
      <c r="B565" s="10">
        <v>2180</v>
      </c>
      <c r="C565" s="5">
        <v>11000</v>
      </c>
    </row>
    <row r="566" spans="1:3" ht="15">
      <c r="A566" s="9" t="s">
        <v>571</v>
      </c>
      <c r="B566" s="10">
        <v>1520</v>
      </c>
      <c r="C566" s="5">
        <v>9000</v>
      </c>
    </row>
    <row r="567" spans="1:3" ht="15">
      <c r="A567" s="9" t="s">
        <v>572</v>
      </c>
      <c r="B567" s="10">
        <v>2270</v>
      </c>
      <c r="C567" s="5">
        <v>9000</v>
      </c>
    </row>
    <row r="568" spans="1:3" ht="15">
      <c r="A568" s="9" t="s">
        <v>573</v>
      </c>
      <c r="B568" s="10">
        <v>2110</v>
      </c>
      <c r="C568" s="5">
        <v>13000</v>
      </c>
    </row>
    <row r="569" spans="1:3" ht="15">
      <c r="A569" s="9" t="s">
        <v>574</v>
      </c>
      <c r="B569" s="10">
        <v>1500</v>
      </c>
      <c r="C569" s="5">
        <v>25000</v>
      </c>
    </row>
    <row r="570" spans="1:3" ht="15">
      <c r="A570" s="9" t="s">
        <v>575</v>
      </c>
      <c r="B570" s="10">
        <v>2890</v>
      </c>
      <c r="C570" s="5">
        <v>9000</v>
      </c>
    </row>
    <row r="571" spans="1:3" ht="15">
      <c r="A571" s="9" t="s">
        <v>576</v>
      </c>
      <c r="B571" s="10">
        <v>1640</v>
      </c>
      <c r="C571" s="5">
        <v>13000</v>
      </c>
    </row>
    <row r="572" spans="1:3" ht="15">
      <c r="A572" s="9" t="s">
        <v>577</v>
      </c>
      <c r="B572" s="10">
        <v>1870</v>
      </c>
      <c r="C572" s="5">
        <v>8000</v>
      </c>
    </row>
    <row r="573" spans="1:3" ht="15">
      <c r="A573" s="9" t="s">
        <v>578</v>
      </c>
      <c r="B573" s="10">
        <v>2400</v>
      </c>
      <c r="C573" s="5">
        <v>10000</v>
      </c>
    </row>
    <row r="574" spans="1:3" ht="15">
      <c r="A574" s="9" t="s">
        <v>579</v>
      </c>
      <c r="B574" s="10">
        <v>1740</v>
      </c>
      <c r="C574" s="5">
        <v>10000</v>
      </c>
    </row>
    <row r="575" spans="1:3" ht="15">
      <c r="A575" s="9" t="s">
        <v>580</v>
      </c>
      <c r="B575" s="10">
        <v>1470</v>
      </c>
      <c r="C575" s="5">
        <v>6000</v>
      </c>
    </row>
    <row r="576" spans="1:3" ht="15">
      <c r="A576" s="9" t="s">
        <v>581</v>
      </c>
      <c r="B576" s="10">
        <v>1590</v>
      </c>
      <c r="C576" s="5">
        <v>8000</v>
      </c>
    </row>
    <row r="577" spans="1:3" ht="15">
      <c r="A577" s="9" t="s">
        <v>582</v>
      </c>
      <c r="B577" s="10">
        <v>1250</v>
      </c>
      <c r="C577" s="5">
        <v>4000</v>
      </c>
    </row>
    <row r="578" spans="1:3" ht="15">
      <c r="A578" s="9" t="s">
        <v>583</v>
      </c>
      <c r="B578" s="10">
        <v>1490</v>
      </c>
      <c r="C578" s="5">
        <v>12000</v>
      </c>
    </row>
    <row r="579" spans="1:3" ht="15">
      <c r="A579" s="9" t="s">
        <v>584</v>
      </c>
      <c r="B579" s="10">
        <v>1420</v>
      </c>
      <c r="C579" s="5">
        <v>6000</v>
      </c>
    </row>
    <row r="580" spans="1:3" ht="15">
      <c r="A580" s="9" t="s">
        <v>585</v>
      </c>
      <c r="B580" s="10">
        <v>1150</v>
      </c>
      <c r="C580" s="5">
        <v>6000</v>
      </c>
    </row>
    <row r="581" spans="1:3" ht="15">
      <c r="A581" s="9" t="s">
        <v>586</v>
      </c>
      <c r="B581" s="10">
        <v>1520</v>
      </c>
      <c r="C581" s="5">
        <v>7000</v>
      </c>
    </row>
    <row r="582" spans="1:3" ht="15">
      <c r="A582" s="9" t="s">
        <v>587</v>
      </c>
      <c r="B582" s="10">
        <v>1450</v>
      </c>
      <c r="C582" s="5">
        <v>5000</v>
      </c>
    </row>
    <row r="583" spans="1:3" ht="15">
      <c r="A583" s="9" t="s">
        <v>588</v>
      </c>
      <c r="B583" s="10">
        <v>2490</v>
      </c>
      <c r="C583" s="5">
        <v>15000</v>
      </c>
    </row>
    <row r="584" spans="1:3" ht="15">
      <c r="A584" s="9" t="s">
        <v>589</v>
      </c>
      <c r="B584" s="10">
        <v>1950</v>
      </c>
      <c r="C584" s="5">
        <v>9000</v>
      </c>
    </row>
    <row r="585" spans="1:3" ht="15">
      <c r="A585" s="9" t="s">
        <v>590</v>
      </c>
      <c r="B585" s="10">
        <v>1700</v>
      </c>
      <c r="C585" s="5">
        <v>8000</v>
      </c>
    </row>
    <row r="586" spans="1:3" ht="15">
      <c r="A586" s="9" t="s">
        <v>591</v>
      </c>
      <c r="B586" s="10">
        <v>1890</v>
      </c>
      <c r="C586" s="5">
        <v>14000</v>
      </c>
    </row>
    <row r="587" spans="1:3" ht="15">
      <c r="A587" s="9" t="s">
        <v>592</v>
      </c>
      <c r="B587" s="10">
        <v>1440</v>
      </c>
      <c r="C587" s="5">
        <v>7000</v>
      </c>
    </row>
    <row r="588" spans="1:3" ht="15">
      <c r="A588" s="9" t="s">
        <v>593</v>
      </c>
      <c r="B588" s="10">
        <v>1230</v>
      </c>
      <c r="C588" s="5">
        <v>16000</v>
      </c>
    </row>
    <row r="589" spans="1:3" ht="15">
      <c r="A589" s="9" t="s">
        <v>594</v>
      </c>
      <c r="B589" s="10">
        <v>2280</v>
      </c>
      <c r="C589" s="5">
        <v>13000</v>
      </c>
    </row>
    <row r="590" spans="1:3" ht="15">
      <c r="A590" s="9" t="s">
        <v>595</v>
      </c>
      <c r="B590" s="10">
        <v>1970</v>
      </c>
      <c r="C590" s="5">
        <v>7000</v>
      </c>
    </row>
    <row r="591" spans="1:3" ht="15">
      <c r="A591" s="9" t="s">
        <v>596</v>
      </c>
      <c r="B591" s="10">
        <v>2270</v>
      </c>
      <c r="C591" s="5">
        <v>29000</v>
      </c>
    </row>
    <row r="592" spans="1:3" ht="15">
      <c r="A592" s="9" t="s">
        <v>597</v>
      </c>
      <c r="B592" s="10">
        <v>1730</v>
      </c>
      <c r="C592" s="5">
        <v>16000</v>
      </c>
    </row>
    <row r="593" spans="1:3" ht="15">
      <c r="A593" s="9" t="s">
        <v>598</v>
      </c>
      <c r="B593" s="10">
        <v>1730</v>
      </c>
      <c r="C593" s="5">
        <v>14000</v>
      </c>
    </row>
    <row r="594" spans="1:3" ht="15">
      <c r="A594" s="9" t="s">
        <v>599</v>
      </c>
      <c r="B594" s="10">
        <v>2180</v>
      </c>
      <c r="C594" s="5">
        <v>7000</v>
      </c>
    </row>
    <row r="595" spans="1:3" ht="15">
      <c r="A595" s="9" t="s">
        <v>600</v>
      </c>
      <c r="B595" s="10">
        <v>1200</v>
      </c>
      <c r="C595" s="5">
        <v>11000</v>
      </c>
    </row>
    <row r="596" spans="1:3" ht="15">
      <c r="A596" s="9" t="s">
        <v>601</v>
      </c>
      <c r="B596" s="10">
        <v>1750</v>
      </c>
      <c r="C596" s="5">
        <v>9000</v>
      </c>
    </row>
    <row r="597" spans="1:3" ht="15">
      <c r="A597" s="9" t="s">
        <v>602</v>
      </c>
      <c r="B597" s="10">
        <v>1780</v>
      </c>
      <c r="C597" s="5">
        <v>9000</v>
      </c>
    </row>
    <row r="598" spans="1:3" ht="15">
      <c r="A598" s="9" t="s">
        <v>603</v>
      </c>
      <c r="B598" s="10">
        <v>1650</v>
      </c>
      <c r="C598" s="5">
        <v>13000</v>
      </c>
    </row>
    <row r="599" spans="1:3" ht="15.75" thickBot="1">
      <c r="A599" s="12" t="s">
        <v>604</v>
      </c>
      <c r="B599" s="15">
        <v>1680</v>
      </c>
      <c r="C599" s="16">
        <v>7000</v>
      </c>
    </row>
    <row r="600" spans="1:3" ht="15">
      <c r="A600" s="11" t="s">
        <v>605</v>
      </c>
      <c r="B600" s="10">
        <v>1520</v>
      </c>
      <c r="C600" s="5">
        <v>8000</v>
      </c>
    </row>
    <row r="601" spans="1:3" ht="15">
      <c r="A601" s="9" t="s">
        <v>606</v>
      </c>
      <c r="B601" s="10">
        <v>1020</v>
      </c>
      <c r="C601" s="5">
        <v>4000</v>
      </c>
    </row>
    <row r="602" spans="1:3" ht="15">
      <c r="A602" s="9" t="s">
        <v>607</v>
      </c>
      <c r="B602" s="10">
        <v>2200</v>
      </c>
      <c r="C602" s="5">
        <v>10000</v>
      </c>
    </row>
    <row r="603" spans="1:3" ht="15">
      <c r="A603" s="9" t="s">
        <v>608</v>
      </c>
      <c r="B603" s="10">
        <v>2080</v>
      </c>
      <c r="C603" s="5">
        <v>6000</v>
      </c>
    </row>
    <row r="604" spans="1:3" ht="15">
      <c r="A604" s="9" t="s">
        <v>609</v>
      </c>
      <c r="B604" s="10">
        <v>2120</v>
      </c>
      <c r="C604" s="5">
        <v>7000</v>
      </c>
    </row>
    <row r="605" spans="1:3" ht="15">
      <c r="A605" s="9" t="s">
        <v>610</v>
      </c>
      <c r="B605" s="10">
        <v>1490</v>
      </c>
      <c r="C605" s="5">
        <v>8000</v>
      </c>
    </row>
    <row r="606" spans="1:3" ht="15">
      <c r="A606" s="9" t="s">
        <v>611</v>
      </c>
      <c r="B606" s="10">
        <v>3770</v>
      </c>
      <c r="C606" s="5">
        <v>11000</v>
      </c>
    </row>
    <row r="607" spans="1:3" ht="15">
      <c r="A607" s="9" t="s">
        <v>612</v>
      </c>
      <c r="B607" s="10">
        <v>1520</v>
      </c>
      <c r="C607" s="5">
        <v>5000</v>
      </c>
    </row>
    <row r="608" spans="1:3" ht="15">
      <c r="A608" s="9" t="s">
        <v>613</v>
      </c>
      <c r="B608" s="10">
        <v>2180</v>
      </c>
      <c r="C608" s="5">
        <v>11000</v>
      </c>
    </row>
    <row r="609" spans="1:3" ht="15">
      <c r="A609" s="9" t="s">
        <v>614</v>
      </c>
      <c r="B609" s="10">
        <v>1590</v>
      </c>
      <c r="C609" s="5">
        <v>6000</v>
      </c>
    </row>
    <row r="610" spans="1:3" ht="15">
      <c r="A610" s="9" t="s">
        <v>615</v>
      </c>
      <c r="B610" s="10">
        <v>2030</v>
      </c>
      <c r="C610" s="5">
        <v>6000</v>
      </c>
    </row>
    <row r="611" spans="1:3" ht="15">
      <c r="A611" s="9" t="s">
        <v>616</v>
      </c>
      <c r="B611" s="10">
        <v>2610</v>
      </c>
      <c r="C611" s="5">
        <v>11000</v>
      </c>
    </row>
    <row r="612" spans="1:3" ht="15">
      <c r="A612" s="9" t="s">
        <v>617</v>
      </c>
      <c r="B612" s="10">
        <v>1510</v>
      </c>
      <c r="C612" s="5">
        <v>6000</v>
      </c>
    </row>
    <row r="613" spans="1:3" ht="15">
      <c r="A613" s="9" t="s">
        <v>618</v>
      </c>
      <c r="B613" s="10">
        <v>2190</v>
      </c>
      <c r="C613" s="5">
        <v>14000</v>
      </c>
    </row>
    <row r="614" spans="1:3" ht="15">
      <c r="A614" s="11" t="s">
        <v>619</v>
      </c>
      <c r="B614" s="10">
        <v>1280</v>
      </c>
      <c r="C614" s="5">
        <v>7000</v>
      </c>
    </row>
    <row r="615" spans="1:3" ht="15">
      <c r="A615" s="9" t="s">
        <v>620</v>
      </c>
      <c r="B615" s="10">
        <v>2210</v>
      </c>
      <c r="C615" s="5">
        <v>8000</v>
      </c>
    </row>
    <row r="616" spans="1:3" ht="15">
      <c r="A616" s="9" t="s">
        <v>621</v>
      </c>
      <c r="B616" s="10">
        <v>2200</v>
      </c>
      <c r="C616" s="5">
        <v>16000</v>
      </c>
    </row>
    <row r="617" spans="1:3" ht="15">
      <c r="A617" s="9" t="s">
        <v>622</v>
      </c>
      <c r="B617" s="10">
        <v>1450</v>
      </c>
      <c r="C617" s="5">
        <v>10000</v>
      </c>
    </row>
    <row r="618" spans="1:3" ht="15">
      <c r="A618" s="9" t="s">
        <v>623</v>
      </c>
      <c r="B618" s="10">
        <v>2320</v>
      </c>
      <c r="C618" s="5">
        <v>8000</v>
      </c>
    </row>
    <row r="619" spans="1:3" ht="15">
      <c r="A619" s="9" t="s">
        <v>624</v>
      </c>
      <c r="B619" s="10">
        <v>1860</v>
      </c>
      <c r="C619" s="5">
        <v>8000</v>
      </c>
    </row>
    <row r="620" spans="1:3" ht="15">
      <c r="A620" s="9" t="s">
        <v>625</v>
      </c>
      <c r="B620" s="10">
        <v>2410</v>
      </c>
      <c r="C620" s="5">
        <v>18000</v>
      </c>
    </row>
    <row r="621" spans="1:3" ht="15">
      <c r="A621" s="9" t="s">
        <v>626</v>
      </c>
      <c r="B621" s="10">
        <v>1090</v>
      </c>
      <c r="C621" s="5">
        <v>4000</v>
      </c>
    </row>
    <row r="622" spans="1:3" ht="15">
      <c r="A622" s="9" t="s">
        <v>627</v>
      </c>
      <c r="B622" s="10">
        <v>2470</v>
      </c>
      <c r="C622" s="5">
        <v>10000</v>
      </c>
    </row>
    <row r="623" spans="1:3" ht="15">
      <c r="A623" s="9" t="s">
        <v>628</v>
      </c>
      <c r="B623" s="10">
        <v>1980</v>
      </c>
      <c r="C623" s="5">
        <v>8000</v>
      </c>
    </row>
    <row r="624" spans="1:3" ht="15">
      <c r="A624" s="9" t="s">
        <v>629</v>
      </c>
      <c r="B624" s="10">
        <v>1120</v>
      </c>
      <c r="C624" s="5">
        <v>10000</v>
      </c>
    </row>
    <row r="625" spans="1:3" ht="15">
      <c r="A625" s="9" t="s">
        <v>630</v>
      </c>
      <c r="B625" s="10">
        <v>1000</v>
      </c>
      <c r="C625" s="5">
        <v>3000</v>
      </c>
    </row>
    <row r="626" spans="1:3" ht="15">
      <c r="A626" s="9" t="s">
        <v>631</v>
      </c>
      <c r="B626" s="10">
        <v>2890</v>
      </c>
      <c r="C626" s="5">
        <v>17000</v>
      </c>
    </row>
    <row r="627" spans="1:3" ht="15">
      <c r="A627" s="9" t="s">
        <v>632</v>
      </c>
      <c r="B627" s="10">
        <v>4060</v>
      </c>
      <c r="C627" s="5">
        <v>94000</v>
      </c>
    </row>
    <row r="628" spans="1:3" ht="15">
      <c r="A628" s="9" t="s">
        <v>633</v>
      </c>
      <c r="B628" s="10">
        <v>1560</v>
      </c>
      <c r="C628" s="5">
        <v>10000</v>
      </c>
    </row>
    <row r="629" spans="1:3" ht="15">
      <c r="A629" s="9" t="s">
        <v>634</v>
      </c>
      <c r="B629" s="10">
        <v>1650</v>
      </c>
      <c r="C629" s="5">
        <v>3000</v>
      </c>
    </row>
    <row r="630" spans="1:3" ht="15">
      <c r="A630" s="9" t="s">
        <v>635</v>
      </c>
      <c r="B630" s="10">
        <v>1540</v>
      </c>
      <c r="C630" s="5">
        <v>9000</v>
      </c>
    </row>
    <row r="631" spans="1:3" ht="15">
      <c r="A631" s="9" t="s">
        <v>636</v>
      </c>
      <c r="B631" s="10">
        <v>1690</v>
      </c>
      <c r="C631" s="5">
        <v>9000</v>
      </c>
    </row>
    <row r="632" spans="1:3" ht="15">
      <c r="A632" s="9" t="s">
        <v>637</v>
      </c>
      <c r="B632" s="10">
        <v>1580</v>
      </c>
      <c r="C632" s="5">
        <v>10000</v>
      </c>
    </row>
    <row r="633" spans="1:3" ht="15">
      <c r="A633" s="9" t="s">
        <v>638</v>
      </c>
      <c r="B633" s="10">
        <v>1500</v>
      </c>
      <c r="C633" s="5">
        <v>11000</v>
      </c>
    </row>
    <row r="634" spans="1:3" ht="15">
      <c r="A634" s="9" t="s">
        <v>639</v>
      </c>
      <c r="B634" s="10">
        <v>1390</v>
      </c>
      <c r="C634" s="5">
        <v>7000</v>
      </c>
    </row>
    <row r="635" spans="1:3" ht="15">
      <c r="A635" s="9" t="s">
        <v>640</v>
      </c>
      <c r="B635" s="10">
        <v>1880</v>
      </c>
      <c r="C635" s="5">
        <v>10000</v>
      </c>
    </row>
    <row r="636" spans="1:3" ht="15">
      <c r="A636" s="9" t="s">
        <v>641</v>
      </c>
      <c r="B636" s="10">
        <v>2410</v>
      </c>
      <c r="C636" s="5">
        <v>10000</v>
      </c>
    </row>
    <row r="637" spans="1:3" ht="15">
      <c r="A637" s="9" t="s">
        <v>642</v>
      </c>
      <c r="B637" s="10">
        <v>1270</v>
      </c>
      <c r="C637" s="5">
        <v>5000</v>
      </c>
    </row>
    <row r="638" spans="1:3" ht="15">
      <c r="A638" s="9" t="s">
        <v>643</v>
      </c>
      <c r="B638" s="10">
        <v>1520</v>
      </c>
      <c r="C638" s="5">
        <v>11000</v>
      </c>
    </row>
    <row r="639" spans="1:3" ht="15">
      <c r="A639" s="9" t="s">
        <v>644</v>
      </c>
      <c r="B639" s="10">
        <v>2010</v>
      </c>
      <c r="C639" s="5">
        <v>7000</v>
      </c>
    </row>
    <row r="640" spans="1:3" ht="15">
      <c r="A640" s="9" t="s">
        <v>645</v>
      </c>
      <c r="B640" s="10">
        <v>1450</v>
      </c>
      <c r="C640" s="5">
        <v>8000</v>
      </c>
    </row>
    <row r="641" spans="1:3" ht="15">
      <c r="A641" s="9" t="s">
        <v>646</v>
      </c>
      <c r="B641" s="10">
        <v>1920</v>
      </c>
      <c r="C641" s="5">
        <v>8000</v>
      </c>
    </row>
    <row r="642" spans="1:3" ht="15">
      <c r="A642" s="9" t="s">
        <v>647</v>
      </c>
      <c r="B642" s="10">
        <v>5640</v>
      </c>
      <c r="C642" s="5">
        <v>20000</v>
      </c>
    </row>
    <row r="643" spans="1:3" ht="15">
      <c r="A643" s="9" t="s">
        <v>648</v>
      </c>
      <c r="B643" s="10">
        <v>2170</v>
      </c>
      <c r="C643" s="5">
        <v>15000</v>
      </c>
    </row>
    <row r="644" spans="1:3" ht="15">
      <c r="A644" s="9" t="s">
        <v>649</v>
      </c>
      <c r="B644" s="10">
        <v>1510</v>
      </c>
      <c r="C644" s="5">
        <v>6000</v>
      </c>
    </row>
    <row r="645" spans="1:3" ht="15">
      <c r="A645" s="9" t="s">
        <v>650</v>
      </c>
      <c r="B645" s="10">
        <v>1320</v>
      </c>
      <c r="C645" s="5">
        <v>2000</v>
      </c>
    </row>
    <row r="646" spans="1:3" ht="15">
      <c r="A646" s="9" t="s">
        <v>651</v>
      </c>
      <c r="B646" s="10">
        <v>980</v>
      </c>
      <c r="C646" s="5">
        <v>2000</v>
      </c>
    </row>
    <row r="647" spans="1:3" ht="15">
      <c r="A647" s="9" t="s">
        <v>652</v>
      </c>
      <c r="B647" s="10">
        <v>1690</v>
      </c>
      <c r="C647" s="5">
        <v>6000</v>
      </c>
    </row>
    <row r="648" spans="1:3" ht="15">
      <c r="A648" s="9" t="s">
        <v>653</v>
      </c>
      <c r="B648" s="10">
        <v>2620</v>
      </c>
      <c r="C648" s="5">
        <v>12000</v>
      </c>
    </row>
    <row r="649" spans="1:3" ht="15">
      <c r="A649" s="9" t="s">
        <v>654</v>
      </c>
      <c r="B649" s="10">
        <v>2390</v>
      </c>
      <c r="C649" s="5">
        <v>12000</v>
      </c>
    </row>
    <row r="650" spans="1:3" ht="15">
      <c r="A650" s="9" t="s">
        <v>655</v>
      </c>
      <c r="B650" s="10">
        <v>2050</v>
      </c>
      <c r="C650" s="5">
        <v>19000</v>
      </c>
    </row>
    <row r="651" spans="1:3" ht="15">
      <c r="A651" s="11" t="s">
        <v>656</v>
      </c>
      <c r="B651" s="10">
        <v>1370</v>
      </c>
      <c r="C651" s="5">
        <v>5000</v>
      </c>
    </row>
    <row r="652" spans="1:3" ht="15">
      <c r="A652" s="9" t="s">
        <v>657</v>
      </c>
      <c r="B652" s="10">
        <v>1620</v>
      </c>
      <c r="C652" s="5">
        <v>8000</v>
      </c>
    </row>
    <row r="653" spans="1:3" ht="15.75" thickBot="1">
      <c r="A653" s="12" t="s">
        <v>658</v>
      </c>
      <c r="B653" s="15">
        <v>1900</v>
      </c>
      <c r="C653" s="16">
        <v>13000</v>
      </c>
    </row>
  </sheetData>
  <mergeCells count="5">
    <mergeCell ref="A1:C1"/>
    <mergeCell ref="E1:F1"/>
    <mergeCell ref="A2:A3"/>
    <mergeCell ref="B2:B3"/>
    <mergeCell ref="C2:C3"/>
  </mergeCells>
  <conditionalFormatting sqref="B4:B653">
    <cfRule type="cellIs" dxfId="1" priority="2" operator="equal">
      <formula>"**"</formula>
    </cfRule>
  </conditionalFormatting>
  <conditionalFormatting sqref="C4:C653">
    <cfRule type="cellIs" dxfId="0" priority="1" operator="equal">
      <formula>"##"</formula>
    </cfRule>
  </conditionalFormatting>
  <pageMargins left="0.7" right="0.7" top="0.75" bottom="0.75" header="0.3" footer="0.3"/>
  <headerFooter>
    <oddHeader>&amp;C&amp;"Aptos"&amp;10&amp;K000000 OFFICIAL - FOR PUBLIC RELEASE&amp;1#_x000D_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?mso-contentType ?>
<SharedContentType xmlns="Microsoft.SharePoint.Taxonomy.ContentTypeSync" SourceId="334a9f70-b992-4aed-8adb-f341fff9786c" ContentTypeId="0x0101000B56CBAD6BF0C9459FE05C04571B04F0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PR Document" ma:contentTypeID="0x0101000B56CBAD6BF0C9459FE05C04571B04F000C77C341F2ABE4D4EBFDECCF43DAEDC3F" ma:contentTypeVersion="8" ma:contentTypeDescription="TPR Document" ma:contentTypeScope="" ma:versionID="be53d75481946bfd11b1dc7646eac7cb">
  <xsd:schema xmlns:xsd="http://www.w3.org/2001/XMLSchema" xmlns:xs="http://www.w3.org/2001/XMLSchema" xmlns:p="http://schemas.microsoft.com/office/2006/metadata/properties" xmlns:ns2="d9840de0-e29d-4f57-8068-a923dc0207cb" targetNamespace="http://schemas.microsoft.com/office/2006/metadata/properties" ma:root="true" ma:fieldsID="41fd403e9f0882f612a47fa18e8ac6cf" ns2:_="">
    <xsd:import namespace="d9840de0-e29d-4f57-8068-a923dc0207c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DocumentClassification"/>
                <xsd:element ref="ns2:Document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40de0-e29d-4f57-8068-a923dc0207c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ocumentClassification" ma:index="11" ma:displayName="Document Classification" ma:default="Official" ma:internalName="DocumentClassification">
      <xsd:simpleType>
        <xsd:restriction base="dms:Choice">
          <xsd:enumeration value="Official"/>
          <xsd:enumeration value="Official-Sensitive-Contract"/>
          <xsd:enumeration value="Official-Sensitive-Governance"/>
          <xsd:enumeration value="Official-Sensitive-Personal"/>
          <xsd:enumeration value="Official-Sensitive-UPSI"/>
          <xsd:enumeration value="Official-Sensitive-PAYE"/>
        </xsd:restriction>
      </xsd:simpleType>
    </xsd:element>
    <xsd:element name="DocumentDate" ma:index="12" nillable="true" ma:displayName="Document Date" ma:internalName="DocumentDate" ma:readOnly="fals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Date xmlns="d9840de0-e29d-4f57-8068-a923dc0207cb" xsi:nil="true"/>
    <DocumentClassification xmlns="d9840de0-e29d-4f57-8068-a923dc0207cb">Official</DocumentClassification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67396D1-6044-4D9B-A64D-CAF02FA0DFC2}"/>
</file>

<file path=customXml/itemProps2.xml><?xml version="1.0" encoding="utf-8"?>
<ds:datastoreItem xmlns:ds="http://schemas.openxmlformats.org/officeDocument/2006/customXml" ds:itemID="{9BF0ECE8-7C92-4617-8906-3EB35F3B3D7B}"/>
</file>

<file path=customXml/itemProps3.xml><?xml version="1.0" encoding="utf-8"?>
<ds:datastoreItem xmlns:ds="http://schemas.openxmlformats.org/officeDocument/2006/customXml" ds:itemID="{C976083D-6F2E-4E79-8996-1F6D69E03D7F}"/>
</file>

<file path=customXml/itemProps4.xml><?xml version="1.0" encoding="utf-8"?>
<ds:datastoreItem xmlns:ds="http://schemas.openxmlformats.org/officeDocument/2006/customXml" ds:itemID="{F0A421CD-D8C6-4C36-9F97-B3D52201A9C4}"/>
</file>

<file path=customXml/itemProps5.xml><?xml version="1.0" encoding="utf-8"?>
<ds:datastoreItem xmlns:ds="http://schemas.openxmlformats.org/officeDocument/2006/customXml" ds:itemID="{07BBDCBF-028C-44BA-903B-3B6FF4D25009}"/>
</file>

<file path=docMetadata/LabelInfo.xml><?xml version="1.0" encoding="utf-8"?>
<clbl:labelList xmlns:clbl="http://schemas.microsoft.com/office/2020/mipLabelMetadata">
  <clbl:label id="{b7c0360c-6632-4a95-83e7-7f7d87d3c56e}" enabled="1" method="Privileged" siteId="{f05d05b1-7db3-4dfe-8822-8e71c1898bf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The Pensions Regulator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jonesst</dc:creator>
  <cp:keywords/>
  <dc:description/>
  <cp:lastModifiedBy/>
  <cp:revision/>
  <dcterms:created xsi:type="dcterms:W3CDTF">2017-09-11T09:53:39Z</dcterms:created>
  <dcterms:modified xsi:type="dcterms:W3CDTF">2026-06-08T12:29:29Z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DOCS AutoSave">
    <vt:lpwstr/>
  </property>
  <property fmtid="{D5CDD505-2E9C-101B-9397-08002B2CF9AE}" pid="3" name="ContentTypeId">
    <vt:lpwstr>0x0101000B56CBAD6BF0C9459FE05C04571B04F000C77C341F2ABE4D4EBFDECCF43DAEDC3F</vt:lpwstr>
  </property>
</Properties>
</file>